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7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93F5"/>
    <a:srgbClr val="29B3F0"/>
    <a:srgbClr val="6A63E7"/>
    <a:srgbClr val="6DDE6F"/>
    <a:srgbClr val="FEEB43"/>
    <a:srgbClr val="F99D3C"/>
    <a:srgbClr val="F86364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85" autoAdjust="0"/>
  </p:normalViewPr>
  <p:slideViewPr>
    <p:cSldViewPr snapToGrid="0" showGuides="1">
      <p:cViewPr varScale="1">
        <p:scale>
          <a:sx n="101" d="100"/>
          <a:sy n="101" d="100"/>
        </p:scale>
        <p:origin x="876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7C9B95-D504-41CE-95AA-624D42B527C9}" type="datetimeFigureOut">
              <a:rPr lang="ru-UA" smtClean="0"/>
              <a:t>04.12.2024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352598-09F0-4351-8809-37084C29CF5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681754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352598-09F0-4351-8809-37084C29CF5E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8403918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BD4B4D-E915-45CB-95AF-4D71D4045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921F01-DACE-45D9-93EC-F25A8AD95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51A0F2-5EF9-4356-BF91-52BAE64F8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12/04/2024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9EBE22-B21A-4711-A3E1-DD82B1821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561A9-9370-48DC-82CC-1305D7BB6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11478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A6E542-E4CE-455B-AC5D-82AD72811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E944F6-BE07-4A56-A248-E725C3720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7E6776-2571-4923-BDA5-8F57BD2B8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12/04/2024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BCEA6E-1161-4A9A-8B8B-AA48D6F74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45068-9DCB-4438-AFFC-B0E7BF57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0086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A34DBBA-C12E-4E49-95B7-95500C4C00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8AD81B-8398-4649-BCC5-FEEAB6D81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FDE54B-F578-4C84-8DF7-1B45B35CE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12/04/2024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1D52E2-A6F7-4294-A93E-40E125FDF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AE9076-362C-4007-8504-E4BDFCB9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99322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BEC7A0-BBB2-4E60-AB8F-75ED34549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F530A8-FA20-452B-80D3-14F87F9E8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0D373C-DE76-4965-B714-C60AC43CD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12/04/2024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52514E-9CED-491F-9DCE-C71BDDCA8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3D6F0A-9A69-4DD9-952D-2E5F98B3D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76065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A07EA-A17D-4066-8468-3BDDA15A1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C11BC9-2E64-4EF1-B537-ADA81F56F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CC2DAB-9A4A-4410-999E-AE701D453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12/04/2024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9EF8D8-1D16-4DC0-9634-A7FEB3E48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193875-C3A3-4275-9800-B310E1304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24960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54D61-F635-46D8-9477-432549AB9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59F596-0C04-4E7B-8AA2-F4F9E550AF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09800E-874E-41E0-8252-BC1B08579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8C0B03-308A-4510-98FA-8555BEB1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12/04/2024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381317-2DD5-4BC2-AC79-D64A673E3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9FE566-EF53-45A9-B451-43DCE8C1C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2030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DF352B-7D2D-4437-AD2F-7191580E3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20E772-D9DF-4199-A58C-88641D7B5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51AB94-0794-4EA2-A751-556A0413DE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8217B2-EDC7-4DB8-BF6C-69F10E2513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677DF1-970F-482A-BED2-B22F3B4E20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9CD803-8AAF-4A93-80A4-FE1A222D7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12/04/2024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A85D5C6-B816-4A3C-BC65-849F0137B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E3CAAA1-B5C1-460B-8D67-7D03E3791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05136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432EF-0792-433A-A78A-95B29AB27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DCCD84D-7342-4DE1-8C60-639ED397C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12/04/2024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B9EDF5-F31A-4353-B28E-20A7CF468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1729922-0532-4B1A-8A53-432226BE4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00862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2C4A34-05AA-40F7-8E2A-EAFCB3E25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12/04/2024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E4FC37-6ACF-4C22-AE29-5F35C7FDD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271016-844C-43EF-8BC6-E10BFBB3A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18562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1B8015-1E99-41AB-BCEE-5582DBEC9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AEFA6D-8FB9-47C5-BBB4-A71A26501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E87144-37C8-4779-BC22-2BACAA5DDC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066729-77C1-4AAC-8D10-FFEEC591F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12/04/2024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64DE42-E330-4E96-A32D-A39E62A3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08C23D-02A6-4008-AD59-6E7386EC9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83630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81D72B-24B5-464A-88FF-837938C12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54E91AA-ADA6-4486-97B0-05E8A7E969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A9EBA2-FE2D-4221-B319-FCE4946C6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8894D3-DFC1-4D68-8AEB-7FCB3EFEC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12/04/2024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F2C0C5-1B6B-4BE7-B7A5-807220400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8F624A-F912-40D2-9E2A-9D90FC777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2700970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2A7DC-818F-483C-BBAF-C7907003D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D28DDC-5693-46B1-948C-C5B5CB5E3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FF698D-2306-464C-9661-845738AE3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B2D89-47D6-4CD3-8C53-E53EF93972D5}" type="datetimeFigureOut">
              <a:rPr lang="ru-KZ" smtClean="0"/>
              <a:t>12/04/2024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830EBD-8DBF-453C-BA3E-4E43A60526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6EB397-0673-4DC6-B12B-AFACA9A9D1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82085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Изображение выглядит как растение, дерево, дом, на открытом воздухе&#10;&#10;Автоматически созданное описание">
            <a:extLst>
              <a:ext uri="{FF2B5EF4-FFF2-40B4-BE49-F238E27FC236}">
                <a16:creationId xmlns:a16="http://schemas.microsoft.com/office/drawing/2014/main" id="{87E3333A-828B-3F45-7A6D-611013310B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Овал 7">
            <a:extLst>
              <a:ext uri="{FF2B5EF4-FFF2-40B4-BE49-F238E27FC236}">
                <a16:creationId xmlns:a16="http://schemas.microsoft.com/office/drawing/2014/main" id="{5A5A36DE-95E2-865E-8DCE-10358418F997}"/>
              </a:ext>
            </a:extLst>
          </p:cNvPr>
          <p:cNvSpPr/>
          <p:nvPr/>
        </p:nvSpPr>
        <p:spPr>
          <a:xfrm>
            <a:off x="1561100" y="88454"/>
            <a:ext cx="7368131" cy="6283317"/>
          </a:xfrm>
          <a:prstGeom prst="ellipse">
            <a:avLst/>
          </a:prstGeom>
          <a:solidFill>
            <a:schemeClr val="bg1">
              <a:alpha val="64000"/>
            </a:schemeClr>
          </a:solidFill>
        </p:spPr>
        <p:style>
          <a:lnRef idx="2">
            <a:schemeClr val="accent1">
              <a:shade val="15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E454E34A-94D2-3166-74DD-E00A797CAB0B}"/>
              </a:ext>
            </a:extLst>
          </p:cNvPr>
          <p:cNvSpPr/>
          <p:nvPr/>
        </p:nvSpPr>
        <p:spPr>
          <a:xfrm>
            <a:off x="2011523" y="88454"/>
            <a:ext cx="6793196" cy="6602092"/>
          </a:xfrm>
          <a:prstGeom prst="roundRect">
            <a:avLst/>
          </a:prstGeom>
          <a:solidFill>
            <a:schemeClr val="lt1">
              <a:alpha val="64000"/>
            </a:schemeClr>
          </a:solidFill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7" name="Рисунок 6" descr="Изображение выглядит как круг, искусство, иллюстрация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0F03A7C1-E527-9D2E-0152-8BEB3957DE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1427" y="-308440"/>
            <a:ext cx="6917709" cy="6917709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1" name="Рисунок 10" descr="Изображение выглядит как птица, голубь, клюв, Клинтух&#10;&#10;Автоматически созданное описание">
            <a:extLst>
              <a:ext uri="{FF2B5EF4-FFF2-40B4-BE49-F238E27FC236}">
                <a16:creationId xmlns:a16="http://schemas.microsoft.com/office/drawing/2014/main" id="{7F6D501F-6CAC-CCA5-2974-E80FE28AA2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13160" y="2408145"/>
            <a:ext cx="1899754" cy="1899754"/>
          </a:xfrm>
          <a:prstGeom prst="rect">
            <a:avLst/>
          </a:prstGeom>
        </p:spPr>
      </p:pic>
      <p:pic>
        <p:nvPicPr>
          <p:cNvPr id="16" name="Рисунок 15" descr="Изображение выглядит как птица, голубь, клюв, перо&#10;&#10;Автоматически созданное описание">
            <a:extLst>
              <a:ext uri="{FF2B5EF4-FFF2-40B4-BE49-F238E27FC236}">
                <a16:creationId xmlns:a16="http://schemas.microsoft.com/office/drawing/2014/main" id="{DB25BBF6-5C90-E1AE-AA95-8CEC2D987F8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0640" y="2316978"/>
            <a:ext cx="2137094" cy="2137094"/>
          </a:xfrm>
          <a:prstGeom prst="rect">
            <a:avLst/>
          </a:prstGeom>
        </p:spPr>
      </p:pic>
      <p:pic>
        <p:nvPicPr>
          <p:cNvPr id="27" name="Рисунок 26" descr="Изображение выглядит как утка, птица, водоплавающая птица, клюв&#10;&#10;Автоматически созданное описание">
            <a:extLst>
              <a:ext uri="{FF2B5EF4-FFF2-40B4-BE49-F238E27FC236}">
                <a16:creationId xmlns:a16="http://schemas.microsoft.com/office/drawing/2014/main" id="{667A9F17-B144-6EE4-F490-D2A83F8A7B8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6445" y="3099980"/>
            <a:ext cx="1333232" cy="1338601"/>
          </a:xfrm>
          <a:prstGeom prst="rect">
            <a:avLst/>
          </a:prstGeom>
        </p:spPr>
      </p:pic>
      <p:pic>
        <p:nvPicPr>
          <p:cNvPr id="31" name="Рисунок 30" descr="Изображение выглядит как птица, утка, водоплавающая птица, клюв&#10;&#10;Автоматически созданное описание">
            <a:extLst>
              <a:ext uri="{FF2B5EF4-FFF2-40B4-BE49-F238E27FC236}">
                <a16:creationId xmlns:a16="http://schemas.microsoft.com/office/drawing/2014/main" id="{F5105D8B-8EFE-446E-4807-DBC2A8A7EE2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028" y="3256429"/>
            <a:ext cx="1727200" cy="1727200"/>
          </a:xfrm>
          <a:prstGeom prst="rect">
            <a:avLst/>
          </a:prstGeom>
        </p:spPr>
      </p:pic>
      <p:pic>
        <p:nvPicPr>
          <p:cNvPr id="37" name="Рисунок 36" descr="Изображение выглядит как птица, утка, водоплавающая птица, клюв&#10;&#10;Автоматически созданное описание">
            <a:extLst>
              <a:ext uri="{FF2B5EF4-FFF2-40B4-BE49-F238E27FC236}">
                <a16:creationId xmlns:a16="http://schemas.microsoft.com/office/drawing/2014/main" id="{492CACF1-55F8-734C-DA0C-46B848770D4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4549" y="650622"/>
            <a:ext cx="1727200" cy="1727200"/>
          </a:xfrm>
          <a:prstGeom prst="rect">
            <a:avLst/>
          </a:prstGeom>
        </p:spPr>
      </p:pic>
      <p:pic>
        <p:nvPicPr>
          <p:cNvPr id="39" name="Рисунок 38" descr="Изображение выглядит как утка, птица, водоплавающая птица, клюв&#10;&#10;Автоматически созданное описание">
            <a:extLst>
              <a:ext uri="{FF2B5EF4-FFF2-40B4-BE49-F238E27FC236}">
                <a16:creationId xmlns:a16="http://schemas.microsoft.com/office/drawing/2014/main" id="{6E20E8CD-3BDC-6B08-6089-D9C840AC9C9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8196">
            <a:off x="3229669" y="561555"/>
            <a:ext cx="1333232" cy="1338601"/>
          </a:xfrm>
          <a:prstGeom prst="rect">
            <a:avLst/>
          </a:prstGeom>
        </p:spPr>
      </p:pic>
      <p:pic>
        <p:nvPicPr>
          <p:cNvPr id="41" name="Рисунок 40" descr="Изображение выглядит как птица, утка, водоплавающая птица, клюв&#10;&#10;Автоматически созданное описание">
            <a:extLst>
              <a:ext uri="{FF2B5EF4-FFF2-40B4-BE49-F238E27FC236}">
                <a16:creationId xmlns:a16="http://schemas.microsoft.com/office/drawing/2014/main" id="{57F80F23-287A-67FC-3907-46DE778FAAF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72325" flipH="1">
            <a:off x="3812569" y="3631810"/>
            <a:ext cx="1727200" cy="1727200"/>
          </a:xfrm>
          <a:prstGeom prst="rect">
            <a:avLst/>
          </a:prstGeom>
        </p:spPr>
      </p:pic>
      <p:pic>
        <p:nvPicPr>
          <p:cNvPr id="44" name="Рисунок 43" descr="Изображение выглядит как строительство, крыша, дом, на открытом воздухе&#10;&#10;Автоматически созданное описание">
            <a:extLst>
              <a:ext uri="{FF2B5EF4-FFF2-40B4-BE49-F238E27FC236}">
                <a16:creationId xmlns:a16="http://schemas.microsoft.com/office/drawing/2014/main" id="{C9EC9112-C5F5-8E24-5E2B-1379F5EC7F3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6390" y="-492136"/>
            <a:ext cx="5775735" cy="5775735"/>
          </a:xfrm>
          <a:prstGeom prst="rect">
            <a:avLst/>
          </a:prstGeom>
          <a:effectLst>
            <a:glow>
              <a:schemeClr val="bg1"/>
            </a:glow>
            <a:softEdge rad="31750"/>
          </a:effectLst>
        </p:spPr>
      </p:pic>
      <p:pic>
        <p:nvPicPr>
          <p:cNvPr id="48" name="Рисунок 47" descr="Изображение выглядит как птица, клюв, перо, ворон&#10;&#10;Автоматически созданное описание">
            <a:extLst>
              <a:ext uri="{FF2B5EF4-FFF2-40B4-BE49-F238E27FC236}">
                <a16:creationId xmlns:a16="http://schemas.microsoft.com/office/drawing/2014/main" id="{A2E683AA-AE66-BB26-2E67-3D0DFBFBA40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236" y="1214744"/>
            <a:ext cx="1822682" cy="1822682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52" name="Рисунок 51" descr="Изображение выглядит как птица, клюв, хищная птица, ястреб&#10;&#10;Автоматически созданное описание">
            <a:extLst>
              <a:ext uri="{FF2B5EF4-FFF2-40B4-BE49-F238E27FC236}">
                <a16:creationId xmlns:a16="http://schemas.microsoft.com/office/drawing/2014/main" id="{5110704D-AD8D-3B26-5A84-5BF115ABAB9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7646" y="1340123"/>
            <a:ext cx="1759857" cy="1759857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55" name="Рисунок 54" descr="Изображение выглядит как сова, хищная птица, птица, Ушастая сова&#10;&#10;Автоматически созданное описание">
            <a:extLst>
              <a:ext uri="{FF2B5EF4-FFF2-40B4-BE49-F238E27FC236}">
                <a16:creationId xmlns:a16="http://schemas.microsoft.com/office/drawing/2014/main" id="{2E123F7F-1025-5471-B5E9-C6D84416AE3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4549" y="88455"/>
            <a:ext cx="1571171" cy="1571171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57" name="Рисунок 56" descr="Изображение выглядит как птица, клюв, перо, живая природа&#10;&#10;Автоматически созданное описание">
            <a:extLst>
              <a:ext uri="{FF2B5EF4-FFF2-40B4-BE49-F238E27FC236}">
                <a16:creationId xmlns:a16="http://schemas.microsoft.com/office/drawing/2014/main" id="{E9BE2DE2-2203-EBF6-A658-DE481683A68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7416" y="2197116"/>
            <a:ext cx="2116580" cy="2118625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60" name="Рисунок 59" descr="Изображение выглядит как птица, клюв, живая природа, воробей&#10;&#10;Автоматически созданное описание">
            <a:extLst>
              <a:ext uri="{FF2B5EF4-FFF2-40B4-BE49-F238E27FC236}">
                <a16:creationId xmlns:a16="http://schemas.microsoft.com/office/drawing/2014/main" id="{5AE040E1-722D-A799-0F50-21FF73CC46F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0672" y="1948565"/>
            <a:ext cx="1494046" cy="1494046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63" name="Рисунок 62" descr="Изображение выглядит как птица, клюв, живая природа&#10;&#10;Автоматически созданное описание">
            <a:extLst>
              <a:ext uri="{FF2B5EF4-FFF2-40B4-BE49-F238E27FC236}">
                <a16:creationId xmlns:a16="http://schemas.microsoft.com/office/drawing/2014/main" id="{B389B282-58B3-012F-AF60-7FCF4B74A61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31303" y="-54698"/>
            <a:ext cx="1634674" cy="1633041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66" name="Рисунок 65" descr="Изображение выглядит как водоплавающая птица, птица, клюв, морская птица&#10;&#10;Автоматически созданное описание">
            <a:extLst>
              <a:ext uri="{FF2B5EF4-FFF2-40B4-BE49-F238E27FC236}">
                <a16:creationId xmlns:a16="http://schemas.microsoft.com/office/drawing/2014/main" id="{1C53B63D-FB54-3178-2A9A-11E42A4B99A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4994" y="3772311"/>
            <a:ext cx="3010983" cy="3010983"/>
          </a:xfrm>
          <a:prstGeom prst="rect">
            <a:avLst/>
          </a:prstGeom>
        </p:spPr>
      </p:pic>
      <p:pic>
        <p:nvPicPr>
          <p:cNvPr id="69" name="Рисунок 68" descr="Изображение выглядит как водоплавающая птица, птица, лебедь, Водяная птица&#10;&#10;Автоматически созданное описание">
            <a:extLst>
              <a:ext uri="{FF2B5EF4-FFF2-40B4-BE49-F238E27FC236}">
                <a16:creationId xmlns:a16="http://schemas.microsoft.com/office/drawing/2014/main" id="{1F21E110-1836-E205-3727-3564BF7C1B0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00447" y="4194619"/>
            <a:ext cx="2495927" cy="2495927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EB7B6B6-A92E-0310-75D9-BE3CF109162A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-47782" y="6032503"/>
            <a:ext cx="956176" cy="943119"/>
          </a:xfrm>
          <a:prstGeom prst="rect">
            <a:avLst/>
          </a:prstGeom>
        </p:spPr>
      </p:pic>
      <p:pic>
        <p:nvPicPr>
          <p:cNvPr id="3" name="Рисунок 2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B3578342-B8F4-5534-D9C3-CAE22E7A001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1834" y="338020"/>
            <a:ext cx="5342785" cy="5438192"/>
          </a:xfrm>
          <a:prstGeom prst="rect">
            <a:avLst/>
          </a:prstGeom>
        </p:spPr>
      </p:pic>
      <p:pic>
        <p:nvPicPr>
          <p:cNvPr id="141" name="Picture 140" descr="ima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15667" y="3877552"/>
            <a:ext cx="2486025" cy="2466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52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4.44444E-6 L 0.10144 -0.53357 " pathEditMode="relative" rAng="0" ptsTypes="AA">
                                      <p:cBhvr>
                                        <p:cTn id="46" dur="5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65" y="-26690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2.96296E-6 L 0.36979 -0.10787 " pathEditMode="relative" rAng="0" ptsTypes="AA">
                                      <p:cBhvr>
                                        <p:cTn id="48" dur="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90" y="-5394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1.85185E-6 L 0.18672 0.44884 " pathEditMode="relative" rAng="0" ptsTypes="AA">
                                      <p:cBhvr>
                                        <p:cTn id="50" dur="5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36" y="22431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3.33333E-6 L -0.27253 0.02477 " pathEditMode="relative" rAng="0" ptsTypes="AA">
                                      <p:cBhvr>
                                        <p:cTn id="52" dur="5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33" y="1227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4.44444E-6 L -0.31341 0.05255 " pathEditMode="relative" rAng="0" ptsTypes="AA">
                                      <p:cBhvr>
                                        <p:cTn id="54" dur="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77" y="2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563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Aptos</vt:lpstr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33</cp:revision>
  <dcterms:created xsi:type="dcterms:W3CDTF">2024-07-21T13:02:50Z</dcterms:created>
  <dcterms:modified xsi:type="dcterms:W3CDTF">2024-12-04T16:59:13Z</dcterms:modified>
</cp:coreProperties>
</file>