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30" y="55642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Змотала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 в клубки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поклала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стіл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679826" y="567072"/>
            <a:ext cx="5647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упав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44070" y="579127"/>
            <a:ext cx="4381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покотила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3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6252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5" y="3560550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1953095" y="563064"/>
            <a:ext cx="5181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заплуталася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 нитках як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3" y="431584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58" y="4127585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40624" y="4303146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11068" y="34604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1" y="3547174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802670" y="405404"/>
            <a:ext cx="7427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кімнати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Лола і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занявкав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9" y="4312061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0" y="4090421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8350" y="4289770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39227" y="2474843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1989618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5495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39125" y="777310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43219" y="835503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76398" y="811655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621574" y="3404966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315476" y="337986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95968" y="3297284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4" y="413680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6735" y="3032705"/>
            <a:ext cx="3057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2024-12-06T11:55:25Z</dcterms:modified>
</cp:coreProperties>
</file>