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BB960F42-8054-41B5-B1D5-6D3648961D9B}"/>
    <pc:docChg chg="undo redo custSel addSld delSld modSld">
      <pc:chgData name="Наталия Панкратова" userId="2de0ee14185dd351" providerId="LiveId" clId="{BB960F42-8054-41B5-B1D5-6D3648961D9B}" dt="2024-12-31T07:30:26.624" v="831"/>
      <pc:docMkLst>
        <pc:docMk/>
      </pc:docMkLst>
      <pc:sldChg chg="addSp delSp modSp del mod modAnim">
        <pc:chgData name="Наталия Панкратова" userId="2de0ee14185dd351" providerId="LiveId" clId="{BB960F42-8054-41B5-B1D5-6D3648961D9B}" dt="2024-12-29T08:41:09.928" v="521" actId="47"/>
        <pc:sldMkLst>
          <pc:docMk/>
          <pc:sldMk cId="4237562656" sldId="256"/>
        </pc:sldMkLst>
        <pc:spChg chg="add mod">
          <ac:chgData name="Наталия Панкратова" userId="2de0ee14185dd351" providerId="LiveId" clId="{BB960F42-8054-41B5-B1D5-6D3648961D9B}" dt="2024-12-28T09:56:25.989" v="259" actId="693"/>
          <ac:spMkLst>
            <pc:docMk/>
            <pc:sldMk cId="4237562656" sldId="256"/>
            <ac:spMk id="4" creationId="{D298CE53-EF25-4063-9A4B-C32B10F10D72}"/>
          </ac:spMkLst>
        </pc:spChg>
        <pc:spChg chg="del">
          <ac:chgData name="Наталия Панкратова" userId="2de0ee14185dd351" providerId="LiveId" clId="{BB960F42-8054-41B5-B1D5-6D3648961D9B}" dt="2024-12-28T09:58:18.631" v="263" actId="478"/>
          <ac:spMkLst>
            <pc:docMk/>
            <pc:sldMk cId="4237562656" sldId="256"/>
            <ac:spMk id="8" creationId="{FF8C6E9C-3153-4E1E-90C5-F77557FA5F89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9" creationId="{201CD96D-77E8-4ECF-A440-5E826C58D99B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3" creationId="{63CC1BE9-C94A-4529-86DE-C661048FF9BF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4" creationId="{BD9C2B3B-EBA4-41D6-BBD5-E68E812F68F0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5" creationId="{D4C2B210-26BD-43B2-8011-A9832D623264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6" creationId="{15AF7E9B-2C14-401E-87E8-CCD2BC7EA887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7" creationId="{A72B9BD7-2E79-4214-8EF1-629E3DAA1C28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8" creationId="{EE986AA3-F972-4255-B36C-7EAA11A1D7F5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9" creationId="{12DB80D2-A918-478D-ADB5-2E2948713385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0" creationId="{4895411A-58B3-4F7F-9F46-ACB0FBFCB06E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1" creationId="{66AA705C-0D0E-42BC-9038-E9182D580E82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2" creationId="{292661AA-7A1C-48E0-A181-D40E71A3F442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3" creationId="{54797ADE-1656-4993-BCAD-B86B0429A59A}"/>
          </ac:spMkLst>
        </pc:spChg>
        <pc:picChg chg="mod">
          <ac:chgData name="Наталия Панкратова" userId="2de0ee14185dd351" providerId="LiveId" clId="{BB960F42-8054-41B5-B1D5-6D3648961D9B}" dt="2024-12-28T09:58:27.858" v="265" actId="1076"/>
          <ac:picMkLst>
            <pc:docMk/>
            <pc:sldMk cId="4237562656" sldId="256"/>
            <ac:picMk id="5" creationId="{011BA30B-4875-49D2-B942-2D9B561CE5CF}"/>
          </ac:picMkLst>
        </pc:picChg>
        <pc:picChg chg="mod">
          <ac:chgData name="Наталия Панкратова" userId="2de0ee14185dd351" providerId="LiveId" clId="{BB960F42-8054-41B5-B1D5-6D3648961D9B}" dt="2024-12-28T09:59:28.613" v="273" actId="1076"/>
          <ac:picMkLst>
            <pc:docMk/>
            <pc:sldMk cId="4237562656" sldId="256"/>
            <ac:picMk id="29" creationId="{68BF6AEB-2CA5-433E-A0F6-1CDB8D1B8C92}"/>
          </ac:picMkLst>
        </pc:picChg>
        <pc:picChg chg="mod">
          <ac:chgData name="Наталия Панкратова" userId="2de0ee14185dd351" providerId="LiveId" clId="{BB960F42-8054-41B5-B1D5-6D3648961D9B}" dt="2024-12-28T09:59:31.957" v="274" actId="1076"/>
          <ac:picMkLst>
            <pc:docMk/>
            <pc:sldMk cId="4237562656" sldId="256"/>
            <ac:picMk id="37" creationId="{435FA65E-A167-43CB-B764-F80E86BC6388}"/>
          </ac:picMkLst>
        </pc:picChg>
        <pc:picChg chg="mod">
          <ac:chgData name="Наталия Панкратова" userId="2de0ee14185dd351" providerId="LiveId" clId="{BB960F42-8054-41B5-B1D5-6D3648961D9B}" dt="2024-12-28T10:44:18.474" v="302" actId="1076"/>
          <ac:picMkLst>
            <pc:docMk/>
            <pc:sldMk cId="4237562656" sldId="256"/>
            <ac:picMk id="54" creationId="{6355B6E5-C101-49B9-9C20-A3A0F8189315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59" creationId="{4F818A75-F0FF-4363-8DBE-70646D5B1F56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0" creationId="{989FBBD9-A4E7-47A2-AB5C-8B6ED0AF2E7D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1" creationId="{7156199A-6A16-4AEC-8067-903AAC4A727E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2" creationId="{E016456C-6751-4566-8496-EA545540E7D8}"/>
          </ac:picMkLst>
        </pc:picChg>
        <pc:picChg chg="mod">
          <ac:chgData name="Наталия Панкратова" userId="2de0ee14185dd351" providerId="LiveId" clId="{BB960F42-8054-41B5-B1D5-6D3648961D9B}" dt="2024-12-28T09:43:35.006" v="79" actId="1076"/>
          <ac:picMkLst>
            <pc:docMk/>
            <pc:sldMk cId="4237562656" sldId="256"/>
            <ac:picMk id="64" creationId="{3FA8ACDB-E8C8-412D-9586-535BBB73F02C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5" creationId="{5A8D1C01-7810-4BA2-9E3F-98F4139710C8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7" creationId="{3B96DD80-958A-40DC-B238-8861EE675377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8" creationId="{5CECEBB4-99E4-4F20-BF4E-9AB27E2A54EA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9" creationId="{B79162D6-22A8-4540-A027-E88D710C371B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70" creationId="{B6D1B38D-B53E-4866-87BF-1B269DF3DB6F}"/>
          </ac:picMkLst>
        </pc:picChg>
        <pc:picChg chg="mod">
          <ac:chgData name="Наталия Панкратова" userId="2de0ee14185dd351" providerId="LiveId" clId="{BB960F42-8054-41B5-B1D5-6D3648961D9B}" dt="2024-12-28T09:43:26.929" v="77" actId="1076"/>
          <ac:picMkLst>
            <pc:docMk/>
            <pc:sldMk cId="4237562656" sldId="256"/>
            <ac:picMk id="71" creationId="{531B2E74-09AE-4C23-B912-1725737DE105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72" creationId="{07557E39-654D-436A-8E0E-CFC7C00B38DF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3" creationId="{9760DE2D-2F9C-4CC7-9FD4-143A9AE9FFBE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4" creationId="{3EB69FAF-E101-42F3-9F10-590049C99B2A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5" creationId="{73C6C103-B00D-4D9C-AD8D-DC65C15A9356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6" creationId="{692F262E-F8A6-407F-9136-DB03C08B297E}"/>
          </ac:picMkLst>
        </pc:picChg>
        <pc:picChg chg="mod">
          <ac:chgData name="Наталия Панкратова" userId="2de0ee14185dd351" providerId="LiveId" clId="{BB960F42-8054-41B5-B1D5-6D3648961D9B}" dt="2024-12-28T09:43:14.123" v="75" actId="1076"/>
          <ac:picMkLst>
            <pc:docMk/>
            <pc:sldMk cId="4237562656" sldId="256"/>
            <ac:picMk id="77" creationId="{2E6377CE-458A-49CA-9BC8-B6311203A769}"/>
          </ac:picMkLst>
        </pc:picChg>
        <pc:picChg chg="mod">
          <ac:chgData name="Наталия Панкратова" userId="2de0ee14185dd351" providerId="LiveId" clId="{BB960F42-8054-41B5-B1D5-6D3648961D9B}" dt="2024-12-28T09:43:11.779" v="74" actId="1076"/>
          <ac:picMkLst>
            <pc:docMk/>
            <pc:sldMk cId="4237562656" sldId="256"/>
            <ac:picMk id="78" creationId="{BD730215-8AB6-4B33-9453-E95B421153E1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79" creationId="{64036D59-F2B7-45AA-8866-9B4D5D20AAB1}"/>
          </ac:picMkLst>
        </pc:picChg>
        <pc:picChg chg="mod">
          <ac:chgData name="Наталия Панкратова" userId="2de0ee14185dd351" providerId="LiveId" clId="{BB960F42-8054-41B5-B1D5-6D3648961D9B}" dt="2024-12-28T10:44:24.937" v="305" actId="1076"/>
          <ac:picMkLst>
            <pc:docMk/>
            <pc:sldMk cId="4237562656" sldId="256"/>
            <ac:picMk id="80" creationId="{4CFFA925-C2E4-4BEE-BC06-5EEBDD3F65AE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1" creationId="{1E26B8B5-C1B8-4C76-B0B1-061298AB8761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4" creationId="{38751EE0-D99B-4E5E-B713-12185D5ADB00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6" creationId="{A37ECE0E-9628-46D6-A054-7A2410DEF8B6}"/>
          </ac:picMkLst>
        </pc:picChg>
        <pc:picChg chg="mod">
          <ac:chgData name="Наталия Панкратова" userId="2de0ee14185dd351" providerId="LiveId" clId="{BB960F42-8054-41B5-B1D5-6D3648961D9B}" dt="2024-12-28T10:44:21.709" v="304" actId="1076"/>
          <ac:picMkLst>
            <pc:docMk/>
            <pc:sldMk cId="4237562656" sldId="256"/>
            <ac:picMk id="87" creationId="{DFC0D17B-3BB4-463E-9C02-6849F02F48F1}"/>
          </ac:picMkLst>
        </pc:picChg>
        <pc:picChg chg="mod">
          <ac:chgData name="Наталия Панкратова" userId="2de0ee14185dd351" providerId="LiveId" clId="{BB960F42-8054-41B5-B1D5-6D3648961D9B}" dt="2024-12-28T09:42:33.243" v="68" actId="1076"/>
          <ac:picMkLst>
            <pc:docMk/>
            <pc:sldMk cId="4237562656" sldId="256"/>
            <ac:picMk id="89" creationId="{93DCA182-F32C-40D4-8828-F54C63015482}"/>
          </ac:picMkLst>
        </pc:picChg>
        <pc:picChg chg="mod">
          <ac:chgData name="Наталия Панкратова" userId="2de0ee14185dd351" providerId="LiveId" clId="{BB960F42-8054-41B5-B1D5-6D3648961D9B}" dt="2024-12-28T10:44:12.725" v="299" actId="1076"/>
          <ac:picMkLst>
            <pc:docMk/>
            <pc:sldMk cId="4237562656" sldId="256"/>
            <ac:picMk id="1028" creationId="{E41AC8D3-D226-4658-A3A9-53512C13D881}"/>
          </ac:picMkLst>
        </pc:picChg>
      </pc:sldChg>
      <pc:sldChg chg="delSp modSp add mod modAnim">
        <pc:chgData name="Наталия Панкратова" userId="2de0ee14185dd351" providerId="LiveId" clId="{BB960F42-8054-41B5-B1D5-6D3648961D9B}" dt="2024-12-31T07:30:26.624" v="831"/>
        <pc:sldMkLst>
          <pc:docMk/>
          <pc:sldMk cId="3893837251" sldId="257"/>
        </pc:sldMkLst>
        <pc:spChg chg="del">
          <ac:chgData name="Наталия Панкратова" userId="2de0ee14185dd351" providerId="LiveId" clId="{BB960F42-8054-41B5-B1D5-6D3648961D9B}" dt="2024-12-31T07:07:24.238" v="602" actId="478"/>
          <ac:spMkLst>
            <pc:docMk/>
            <pc:sldMk cId="3893837251" sldId="257"/>
            <ac:spMk id="4" creationId="{D298CE53-EF25-4063-9A4B-C32B10F10D72}"/>
          </ac:spMkLst>
        </pc:spChg>
        <pc:picChg chg="mod">
          <ac:chgData name="Наталия Панкратова" userId="2de0ee14185dd351" providerId="LiveId" clId="{BB960F42-8054-41B5-B1D5-6D3648961D9B}" dt="2024-12-28T12:11:24.556" v="347" actId="1076"/>
          <ac:picMkLst>
            <pc:docMk/>
            <pc:sldMk cId="3893837251" sldId="257"/>
            <ac:picMk id="53" creationId="{20563FC5-C3E5-487F-90B0-FE857A26D517}"/>
          </ac:picMkLst>
        </pc:picChg>
        <pc:picChg chg="mod">
          <ac:chgData name="Наталия Панкратова" userId="2de0ee14185dd351" providerId="LiveId" clId="{BB960F42-8054-41B5-B1D5-6D3648961D9B}" dt="2024-12-31T07:25:55.268" v="785" actId="1076"/>
          <ac:picMkLst>
            <pc:docMk/>
            <pc:sldMk cId="3893837251" sldId="257"/>
            <ac:picMk id="54" creationId="{6355B6E5-C101-49B9-9C20-A3A0F8189315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59" creationId="{4F818A75-F0FF-4363-8DBE-70646D5B1F56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0" creationId="{989FBBD9-A4E7-47A2-AB5C-8B6ED0AF2E7D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1" creationId="{7156199A-6A16-4AEC-8067-903AAC4A727E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2" creationId="{E016456C-6751-4566-8496-EA545540E7D8}"/>
          </ac:picMkLst>
        </pc:picChg>
        <pc:picChg chg="mod">
          <ac:chgData name="Наталия Панкратова" userId="2de0ee14185dd351" providerId="LiveId" clId="{BB960F42-8054-41B5-B1D5-6D3648961D9B}" dt="2024-12-31T07:28:07.797" v="790" actId="1076"/>
          <ac:picMkLst>
            <pc:docMk/>
            <pc:sldMk cId="3893837251" sldId="257"/>
            <ac:picMk id="64" creationId="{3FA8ACDB-E8C8-412D-9586-535BBB73F02C}"/>
          </ac:picMkLst>
        </pc:picChg>
        <pc:picChg chg="mod ord">
          <ac:chgData name="Наталия Панкратова" userId="2de0ee14185dd351" providerId="LiveId" clId="{BB960F42-8054-41B5-B1D5-6D3648961D9B}" dt="2024-12-31T07:28:04.735" v="788" actId="1076"/>
          <ac:picMkLst>
            <pc:docMk/>
            <pc:sldMk cId="3893837251" sldId="257"/>
            <ac:picMk id="65" creationId="{5A8D1C01-7810-4BA2-9E3F-98F4139710C8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7" creationId="{3B96DD80-958A-40DC-B238-8861EE675377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8" creationId="{5CECEBB4-99E4-4F20-BF4E-9AB27E2A54EA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9" creationId="{B79162D6-22A8-4540-A027-E88D710C371B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70" creationId="{B6D1B38D-B53E-4866-87BF-1B269DF3DB6F}"/>
          </ac:picMkLst>
        </pc:picChg>
        <pc:picChg chg="mod">
          <ac:chgData name="Наталия Панкратова" userId="2de0ee14185dd351" providerId="LiveId" clId="{BB960F42-8054-41B5-B1D5-6D3648961D9B}" dt="2024-12-31T07:28:20.469" v="796" actId="1076"/>
          <ac:picMkLst>
            <pc:docMk/>
            <pc:sldMk cId="3893837251" sldId="257"/>
            <ac:picMk id="71" creationId="{531B2E74-09AE-4C23-B912-1725737DE105}"/>
          </ac:picMkLst>
        </pc:picChg>
        <pc:picChg chg="mod ord">
          <ac:chgData name="Наталия Панкратова" userId="2de0ee14185dd351" providerId="LiveId" clId="{BB960F42-8054-41B5-B1D5-6D3648961D9B}" dt="2024-12-31T07:28:16.831" v="795" actId="1076"/>
          <ac:picMkLst>
            <pc:docMk/>
            <pc:sldMk cId="3893837251" sldId="257"/>
            <ac:picMk id="72" creationId="{07557E39-654D-436A-8E0E-CFC7C00B38DF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3" creationId="{9760DE2D-2F9C-4CC7-9FD4-143A9AE9FFBE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4" creationId="{3EB69FAF-E101-42F3-9F10-590049C99B2A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5" creationId="{73C6C103-B00D-4D9C-AD8D-DC65C15A9356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6" creationId="{692F262E-F8A6-407F-9136-DB03C08B297E}"/>
          </ac:picMkLst>
        </pc:picChg>
        <pc:picChg chg="mod">
          <ac:chgData name="Наталия Панкратова" userId="2de0ee14185dd351" providerId="LiveId" clId="{BB960F42-8054-41B5-B1D5-6D3648961D9B}" dt="2024-12-31T07:28:15.279" v="794" actId="1076"/>
          <ac:picMkLst>
            <pc:docMk/>
            <pc:sldMk cId="3893837251" sldId="257"/>
            <ac:picMk id="77" creationId="{2E6377CE-458A-49CA-9BC8-B6311203A769}"/>
          </ac:picMkLst>
        </pc:picChg>
        <pc:picChg chg="mod ord">
          <ac:chgData name="Наталия Панкратова" userId="2de0ee14185dd351" providerId="LiveId" clId="{BB960F42-8054-41B5-B1D5-6D3648961D9B}" dt="2024-12-31T07:28:13.336" v="793" actId="1076"/>
          <ac:picMkLst>
            <pc:docMk/>
            <pc:sldMk cId="3893837251" sldId="257"/>
            <ac:picMk id="78" creationId="{BD730215-8AB6-4B33-9453-E95B421153E1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79" creationId="{64036D59-F2B7-45AA-8866-9B4D5D20AAB1}"/>
          </ac:picMkLst>
        </pc:picChg>
        <pc:picChg chg="mod ord">
          <ac:chgData name="Наталия Панкратова" userId="2de0ee14185dd351" providerId="LiveId" clId="{BB960F42-8054-41B5-B1D5-6D3648961D9B}" dt="2024-12-31T07:28:09.569" v="791" actId="1076"/>
          <ac:picMkLst>
            <pc:docMk/>
            <pc:sldMk cId="3893837251" sldId="257"/>
            <ac:picMk id="80" creationId="{4CFFA925-C2E4-4BEE-BC06-5EEBDD3F65AE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1" creationId="{1E26B8B5-C1B8-4C76-B0B1-061298AB8761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4" creationId="{38751EE0-D99B-4E5E-B713-12185D5ADB00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6" creationId="{A37ECE0E-9628-46D6-A054-7A2410DEF8B6}"/>
          </ac:picMkLst>
        </pc:picChg>
        <pc:picChg chg="mod">
          <ac:chgData name="Наталия Панкратова" userId="2de0ee14185dd351" providerId="LiveId" clId="{BB960F42-8054-41B5-B1D5-6D3648961D9B}" dt="2024-12-31T07:28:11.388" v="792" actId="1076"/>
          <ac:picMkLst>
            <pc:docMk/>
            <pc:sldMk cId="3893837251" sldId="257"/>
            <ac:picMk id="87" creationId="{DFC0D17B-3BB4-463E-9C02-6849F02F48F1}"/>
          </ac:picMkLst>
        </pc:picChg>
        <pc:picChg chg="mod">
          <ac:chgData name="Наталия Панкратова" userId="2de0ee14185dd351" providerId="LiveId" clId="{BB960F42-8054-41B5-B1D5-6D3648961D9B}" dt="2024-12-31T07:28:23.896" v="797" actId="1076"/>
          <ac:picMkLst>
            <pc:docMk/>
            <pc:sldMk cId="3893837251" sldId="257"/>
            <ac:picMk id="89" creationId="{93DCA182-F32C-40D4-8828-F54C63015482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79C7-BF76-4F61-B4C4-8BFCC27A2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0C777E-60BC-4231-A716-FD2D2FEFE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2CC27-F25F-4C8C-BC3A-994F4A1F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90B6B-D8BF-4BF0-8A68-37CC7214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C4460-18C8-4CEC-B38C-AFDB965C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5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890F3-F37B-4BA2-B45C-DD79B534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AFF0EF-908F-4D41-8CC7-B31B031E5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8DA11-61A6-46EF-A4AE-F60144C5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B8E15-9DED-4670-A1FA-0E302A64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07B0C-F737-4313-8CB1-9518C177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25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1E960B-8492-4D81-8F23-6C63A93F8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98D160-94CF-459F-9CF1-868A085C2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48576-476E-49DC-B76C-01A3DD60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B00A2-7997-4B8F-8262-51E679DF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78D23-8F2A-42C3-AED0-E4414E1F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98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A54B6-1D4D-44E8-B2F6-6EFA0D48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29864-F518-430F-BEDA-EAC6907BD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FA65D-49E8-4013-8672-E6025A76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B6C44-4AAF-412F-A25D-4353CCFF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9E6AA-F63A-4421-8FBE-E454B664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10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E5E75-D8F1-4B4F-B899-2BB4B079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ACA9D-BA9F-4ACC-88DD-4FAE6471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2DE8B-9C06-406B-9AA0-80C05308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90F4D-FF49-4E9D-AFEF-B7AB3A32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76B80-6AAC-4A37-92E3-B5A2A9CE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35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FF22-E057-4147-8E9C-8AEF091B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62EB1-68DE-4C92-B577-E5587029A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D95BF-1177-4219-976E-6E44CE34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B3F949-16BC-4530-87DC-D8CAB1D0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DE925A-DC9C-4387-93AE-9E02F0B4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6365C-B637-462B-83FA-842F307F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7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CEB50-7EDC-4503-B54F-39F74831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2FD099-7BCA-4592-B209-4A7D67F8B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90B36-25C6-483C-BC46-8003751EC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1C08AC-FB7D-45F0-B93F-B25AC7621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A266-FC1A-4333-AE50-F24A6DF26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4E3EC0-8DC4-40A2-AF70-2E6A93E7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769609-0896-4D58-A33B-B998ED84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85091D-7EBC-4782-8A82-586DD85C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24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5B286-0188-4E7F-BEF6-9BA550F4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E612F2-7EE6-4EAD-813E-4354B472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EE6FFB-5999-4123-9BB9-D3FF8AB4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4531D0-330B-4E30-BDC6-429C6C63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1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9A8E7A-C493-44F5-AE1D-D576D98B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121168-6C2B-4416-8C31-7C511EA2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38B892-FF44-4C59-BF7E-4EC8BBB4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15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E23C-DBB9-4A0B-A2D2-5CBA6FEF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686BD-0598-4CEF-AF7E-AAFE54D3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E51CDB-3441-4F8A-A755-191A3BCC7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62DD0-4F0D-4C15-BA69-87AB0F73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AE0E7-F3FE-4040-869F-8AFF8E2E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7E0945-2AFA-4702-8C82-3E70ED7B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71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3E2AE-C836-4EEF-9D29-3A182BDC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79A3EF-BCA5-46AF-8FE5-C5CB3DF73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5D4AF1-7800-46F7-8220-D670A1BBF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3E2DA8-00D0-40DD-B277-DBBD0370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3AAF30-0897-4E00-8C8D-D391E9DF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B271B8-7256-4348-B7CE-9F3AD17C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590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64A78-8395-4918-A497-A1DC75B8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769CBE-AE28-44F9-BF85-BAC8027FC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494267-08E9-4579-BAAC-6859EA9EB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906DE-0D95-4B68-8C6D-AED599B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07C9B-028F-4394-8B93-E22422636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12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DBB00-E6AD-4911-8E23-B9E7F2424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0E47E0-A44D-4BB1-AC97-A0151802F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BA30B-4875-49D2-B942-2D9B561CE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1CD96D-77E8-4ECF-A440-5E826C58D99B}"/>
              </a:ext>
            </a:extLst>
          </p:cNvPr>
          <p:cNvSpPr/>
          <p:nvPr/>
        </p:nvSpPr>
        <p:spPr>
          <a:xfrm>
            <a:off x="4282069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CC1BE9-C94A-4529-86DE-C661048FF9BF}"/>
              </a:ext>
            </a:extLst>
          </p:cNvPr>
          <p:cNvSpPr/>
          <p:nvPr/>
        </p:nvSpPr>
        <p:spPr>
          <a:xfrm>
            <a:off x="4282069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D9C2B3B-EBA4-41D6-BBD5-E68E812F68F0}"/>
              </a:ext>
            </a:extLst>
          </p:cNvPr>
          <p:cNvSpPr/>
          <p:nvPr/>
        </p:nvSpPr>
        <p:spPr>
          <a:xfrm>
            <a:off x="4282069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4C2B210-26BD-43B2-8011-A9832D623264}"/>
              </a:ext>
            </a:extLst>
          </p:cNvPr>
          <p:cNvSpPr/>
          <p:nvPr/>
        </p:nvSpPr>
        <p:spPr>
          <a:xfrm>
            <a:off x="6084478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5AF7E9B-2C14-401E-87E8-CCD2BC7EA887}"/>
              </a:ext>
            </a:extLst>
          </p:cNvPr>
          <p:cNvSpPr/>
          <p:nvPr/>
        </p:nvSpPr>
        <p:spPr>
          <a:xfrm>
            <a:off x="6084478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72B9BD7-2E79-4214-8EF1-629E3DAA1C28}"/>
              </a:ext>
            </a:extLst>
          </p:cNvPr>
          <p:cNvSpPr/>
          <p:nvPr/>
        </p:nvSpPr>
        <p:spPr>
          <a:xfrm>
            <a:off x="6084478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E986AA3-F972-4255-B36C-7EAA11A1D7F5}"/>
              </a:ext>
            </a:extLst>
          </p:cNvPr>
          <p:cNvSpPr/>
          <p:nvPr/>
        </p:nvSpPr>
        <p:spPr>
          <a:xfrm>
            <a:off x="7886887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2DB80D2-A918-478D-ADB5-2E2948713385}"/>
              </a:ext>
            </a:extLst>
          </p:cNvPr>
          <p:cNvSpPr/>
          <p:nvPr/>
        </p:nvSpPr>
        <p:spPr>
          <a:xfrm>
            <a:off x="7886887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895411A-58B3-4F7F-9F46-ACB0FBFCB06E}"/>
              </a:ext>
            </a:extLst>
          </p:cNvPr>
          <p:cNvSpPr/>
          <p:nvPr/>
        </p:nvSpPr>
        <p:spPr>
          <a:xfrm>
            <a:off x="7886887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6AA705C-0D0E-42BC-9038-E9182D580E82}"/>
              </a:ext>
            </a:extLst>
          </p:cNvPr>
          <p:cNvSpPr/>
          <p:nvPr/>
        </p:nvSpPr>
        <p:spPr>
          <a:xfrm>
            <a:off x="9689296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92661AA-7A1C-48E0-A181-D40E71A3F442}"/>
              </a:ext>
            </a:extLst>
          </p:cNvPr>
          <p:cNvSpPr/>
          <p:nvPr/>
        </p:nvSpPr>
        <p:spPr>
          <a:xfrm>
            <a:off x="9689296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4797ADE-1656-4993-BCAD-B86B0429A59A}"/>
              </a:ext>
            </a:extLst>
          </p:cNvPr>
          <p:cNvSpPr/>
          <p:nvPr/>
        </p:nvSpPr>
        <p:spPr>
          <a:xfrm>
            <a:off x="9689296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017AB9-BD77-49C7-BE2D-834F86F56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0" y="266794"/>
            <a:ext cx="1445275" cy="1445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97C99E-77C2-46D7-9147-0A510C3F5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43" y="315262"/>
            <a:ext cx="1445275" cy="14452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BF6AEB-2CA5-433E-A0F6-1CDB8D1B8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52" y="-4802"/>
            <a:ext cx="2038628" cy="20386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56D5A0-7280-4D48-9FDE-C56C2313A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17" y="263916"/>
            <a:ext cx="1604655" cy="16046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0788184-615F-4E59-AE1E-FF5E2470D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1" y="1976452"/>
            <a:ext cx="1290505" cy="12905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440D2E4-4295-42DD-8585-3B0CD7053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22" y="2009779"/>
            <a:ext cx="1343287" cy="1197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35FA65E-A167-43CB-B764-F80E86BC6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85" y="1735236"/>
            <a:ext cx="1761649" cy="176164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EC71F76-32E8-4DB6-9873-DF62646190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13" y="3383829"/>
            <a:ext cx="1468344" cy="146834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D49741D-995E-4852-B6C4-3021906F2F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97" y="3570452"/>
            <a:ext cx="2007681" cy="109509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0AB5D7F-1F03-48C9-81B4-0EE7903F83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10" y="3354123"/>
            <a:ext cx="1486614" cy="148661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A0A3C7-993E-490E-9AE1-C034E8EC1E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83" y="1834870"/>
            <a:ext cx="1493825" cy="149382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EFC6D0F-E18B-4527-83C2-5306D0BEE8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1" y="3325901"/>
            <a:ext cx="1468344" cy="1468344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F7DC2E2-13BC-447E-B2AB-CD2A457E86B9}"/>
              </a:ext>
            </a:extLst>
          </p:cNvPr>
          <p:cNvSpPr/>
          <p:nvPr/>
        </p:nvSpPr>
        <p:spPr>
          <a:xfrm>
            <a:off x="4752588" y="5257800"/>
            <a:ext cx="6268597" cy="15165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5B579BE8-6233-4B1F-B864-948CE6C4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16" y="514981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D7B1E1F-322D-4288-9860-A9BE6895D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92" y="5239428"/>
            <a:ext cx="1445275" cy="1445275"/>
          </a:xfrm>
          <a:prstGeom prst="rect">
            <a:avLst/>
          </a:prstGeom>
        </p:spPr>
      </p:pic>
      <p:pic>
        <p:nvPicPr>
          <p:cNvPr id="5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2656C1B-AAA1-41D1-8A14-6F060F87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9518" y="518537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EA8CA4F-F252-4112-9D05-A7294C02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18" y="5062478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к вопроса Рисование png | PNGEgg">
            <a:extLst>
              <a:ext uri="{FF2B5EF4-FFF2-40B4-BE49-F238E27FC236}">
                <a16:creationId xmlns:a16="http://schemas.microsoft.com/office/drawing/2014/main" id="{E41AC8D3-D226-4658-A3A9-53512C13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24" y="5405934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355B6E5-C101-49B9-9C20-A3A0F81893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202" y="5192993"/>
            <a:ext cx="1609739" cy="160973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0563FC5-C3E5-487F-90B0-FE857A26D5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18" y="5750341"/>
            <a:ext cx="1104676" cy="109509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3DCA182-F32C-40D4-8828-F54C630154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95" y="-337425"/>
            <a:ext cx="6638251" cy="6858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B96DD80-958A-40DC-B238-8861EE67537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6948" y="5411675"/>
            <a:ext cx="1486614" cy="1324438"/>
          </a:xfrm>
          <a:prstGeom prst="rect">
            <a:avLst/>
          </a:prstGeom>
        </p:spPr>
      </p:pic>
      <p:pic>
        <p:nvPicPr>
          <p:cNvPr id="68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5CECEBB4-99E4-4F20-BF4E-9AB27E2A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5997" y="519299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79162D6-22A8-4540-A027-E88D710C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73" y="5159546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6D1B38D-B53E-4866-87BF-1B269DF3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3215" y="521643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знак вопроса Рисование png | PNGEgg">
            <a:extLst>
              <a:ext uri="{FF2B5EF4-FFF2-40B4-BE49-F238E27FC236}">
                <a16:creationId xmlns:a16="http://schemas.microsoft.com/office/drawing/2014/main" id="{531B2E74-09AE-4C23-B912-1725737D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845" y="5621000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7557E39-654D-436A-8E0E-CFC7C00B38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44" y="5226919"/>
            <a:ext cx="1468344" cy="1468344"/>
          </a:xfrm>
          <a:prstGeom prst="rect">
            <a:avLst/>
          </a:prstGeom>
        </p:spPr>
      </p:pic>
      <p:pic>
        <p:nvPicPr>
          <p:cNvPr id="7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692F262E-F8A6-407F-9136-DB03C08B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90819" y="518059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760DE2D-2F9C-4CC7-9FD4-143A9AE9FF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358" y="5328260"/>
            <a:ext cx="1290505" cy="1290505"/>
          </a:xfrm>
          <a:prstGeom prst="rect">
            <a:avLst/>
          </a:prstGeom>
        </p:spPr>
      </p:pic>
      <p:pic>
        <p:nvPicPr>
          <p:cNvPr id="74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3EB69FAF-E101-42F3-9F10-590049C9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45" y="5118181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3C6C103-B00D-4D9C-AD8D-DC65C15A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6" y="518283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знак вопроса Рисование png | PNGEgg">
            <a:extLst>
              <a:ext uri="{FF2B5EF4-FFF2-40B4-BE49-F238E27FC236}">
                <a16:creationId xmlns:a16="http://schemas.microsoft.com/office/drawing/2014/main" id="{2E6377CE-458A-49CA-9BC8-B6311203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13" y="5484532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D730215-8AB6-4B33-9453-E95B421153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7949" y="5203453"/>
            <a:ext cx="1556485" cy="155002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4036D59-F2B7-45AA-8866-9B4D5D20AA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67" y="5347860"/>
            <a:ext cx="1468344" cy="1468344"/>
          </a:xfrm>
          <a:prstGeom prst="rect">
            <a:avLst/>
          </a:prstGeom>
        </p:spPr>
      </p:pic>
      <p:pic>
        <p:nvPicPr>
          <p:cNvPr id="8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1E26B8B5-C1B8-4C76-B0B1-061298AB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4385" y="528759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38751EE0-D99B-4E5E-B713-12185D5A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45033" y="538897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A37ECE0E-9628-46D6-A054-7A2410DE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76567" y="542118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знак вопроса Рисование png | PNGEgg">
            <a:extLst>
              <a:ext uri="{FF2B5EF4-FFF2-40B4-BE49-F238E27FC236}">
                <a16:creationId xmlns:a16="http://schemas.microsoft.com/office/drawing/2014/main" id="{DFC0D17B-3BB4-463E-9C02-6849F02F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299" y="5539151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CFFA925-C2E4-4BEE-BC06-5EEBDD3F65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3008" y="5363487"/>
            <a:ext cx="1197156" cy="119715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F818A75-F0FF-4363-8DBE-70646D5B1F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49" y="5287528"/>
            <a:ext cx="1493825" cy="1493825"/>
          </a:xfrm>
          <a:prstGeom prst="rect">
            <a:avLst/>
          </a:prstGeom>
        </p:spPr>
      </p:pic>
      <p:pic>
        <p:nvPicPr>
          <p:cNvPr id="60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989FBBD9-A4E7-47A2-AB5C-8B6ED0AF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09408" y="5242219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156199A-6A16-4AEC-8067-903AAC4A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2634" y="5343780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E016456C-6751-4566-8496-EA545540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7377" y="536996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знак вопроса Рисование png | PNGEgg">
            <a:extLst>
              <a:ext uri="{FF2B5EF4-FFF2-40B4-BE49-F238E27FC236}">
                <a16:creationId xmlns:a16="http://schemas.microsoft.com/office/drawing/2014/main" id="{3FA8ACDB-E8C8-412D-9586-535BBB73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22" y="5505820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A8D1C01-7810-4BA2-9E3F-98F4139710C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933" y="5306048"/>
            <a:ext cx="1445275" cy="144527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440" y="2011680"/>
            <a:ext cx="3505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2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5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C44309-8CDC-4A16-8919-4A5476306233}"/>
</file>

<file path=customXml/itemProps2.xml><?xml version="1.0" encoding="utf-8"?>
<ds:datastoreItem xmlns:ds="http://schemas.openxmlformats.org/officeDocument/2006/customXml" ds:itemID="{C296D973-6BA8-4942-900D-5CADEC05C9DB}"/>
</file>

<file path=customXml/itemProps3.xml><?xml version="1.0" encoding="utf-8"?>
<ds:datastoreItem xmlns:ds="http://schemas.openxmlformats.org/officeDocument/2006/customXml" ds:itemID="{E88FADE4-1BA6-46C1-A3DF-A394E1CC33B5}"/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2024-12-27T08:26:22Z</dcterms:created>
  <dcterms:modified xsi:type="dcterms:W3CDTF">2024-12-31T07:30:28Z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