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media1.mp3"/><Relationship Id="rId10" Type="http://schemas.microsoft.com/office/2007/relationships/media" Target="../media/media1.mp3"/><Relationship Id="rId11" Type="http://schemas.openxmlformats.org/officeDocument/2006/relationships/image" Target="../media/image9.png"/><Relationship Id="rId12" Type="http://schemas.openxmlformats.org/officeDocument/2006/relationships/audio" Target="../media/media2.mp3"/><Relationship Id="rId13" Type="http://schemas.microsoft.com/office/2007/relationships/media" Target="../media/media2.mp3"/><Relationship Id="rId14" Type="http://schemas.openxmlformats.org/officeDocument/2006/relationships/audio" Target="../media/media3.mp3"/><Relationship Id="rId15" Type="http://schemas.microsoft.com/office/2007/relationships/media" Target="../media/media3.mp3"/><Relationship Id="rId16" Type="http://schemas.openxmlformats.org/officeDocument/2006/relationships/audio" Target="../media/media4.mp3"/><Relationship Id="rId17" Type="http://schemas.microsoft.com/office/2007/relationships/media" Target="../media/media4.mp3"/><Relationship Id="rId18" Type="http://schemas.openxmlformats.org/officeDocument/2006/relationships/audio" Target="../media/media5.mp3"/><Relationship Id="rId19" Type="http://schemas.microsoft.com/office/2007/relationships/media" Target="../media/media5.mp3"/><Relationship Id="rId20" Type="http://schemas.openxmlformats.org/officeDocument/2006/relationships/audio" Target="../media/media6.mp3"/><Relationship Id="rId21" Type="http://schemas.microsoft.com/office/2007/relationships/media" Target="../media/media6.mp3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microsoft.com/office/2007/relationships/hdphoto" Target="../media/image16.wdp"/><Relationship Id="rId29" Type="http://schemas.openxmlformats.org/officeDocument/2006/relationships/image" Target="../media/image17.png"/><Relationship Id="rId30" Type="http://schemas.openxmlformats.org/officeDocument/2006/relationships/tags" Target="../tags/tag1.xml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5" y="844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2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6700" y="282448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2024-09-03T12:06:10Z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