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5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0225" y="3034665"/>
            <a:ext cx="360997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11</cp:revision>
  <dcterms:created xsi:type="dcterms:W3CDTF">2024-05-13T19:39:00Z</dcterms:created>
  <dcterms:modified xsi:type="dcterms:W3CDTF">2024-07-12T06:44:56Z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