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6786" y="-5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1B33285-52D9-8FDC-7D30-A29EA244007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45" y="4530689"/>
            <a:ext cx="1102329" cy="110232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EB2352E2-430C-B124-4BDA-0ED23B7EC4A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3" y="5730315"/>
            <a:ext cx="901595" cy="90159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E636D65-BC3C-011E-5197-E14D312738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53" y="4530333"/>
            <a:ext cx="1102329" cy="110232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981C7EC0-D66A-AE1B-C60A-3F0D8CFD3D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2" y="5726725"/>
            <a:ext cx="901595" cy="901595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F31B51A1-CA52-E81B-B3F6-2C4CA1B99F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3" y="4022274"/>
            <a:ext cx="1102329" cy="11023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" y="2498864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87" y="3978766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" y="2478299"/>
            <a:ext cx="3111500" cy="311150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443C601A-F8CF-8CB2-724F-98499D5993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75" y="3854644"/>
            <a:ext cx="1200885" cy="12008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" y="2443093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6" y="3491981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45" y="2240494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" y="3517144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" y="2412045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0" y="3574677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6" y="2278555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3" y="3282788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36" y="2412045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7" y="3636141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41" y="-417402"/>
            <a:ext cx="5342785" cy="5438192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000731" y="3695406"/>
            <a:ext cx="29622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2461 0.07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1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5364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4 -0.39607 L 0.37604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6 L 1.04063 -0.228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5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7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3464 0.25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857 L 1.04024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564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54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1631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36445 -0.3460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1 -0.32755 L 0.36445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6 -0.34606 L 1.06563 -0.1606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33907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6341 -0.3530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01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301 L 1.0931 -0.1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1513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642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6 -0.31505 L 0.48658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2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4948 -0.3298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601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362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1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14</cp:revision>
  <dcterms:created xsi:type="dcterms:W3CDTF">2024-08-11T09:55:40Z</dcterms:created>
  <dcterms:modified xsi:type="dcterms:W3CDTF">2024-08-16T09:32:36Z</dcterms:modified>
</cp:coreProperties>
</file>