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77" d="100"/>
          <a:sy n="77" d="100"/>
        </p:scale>
        <p:origin x="96" y="144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EC986D-4CDB-E9FF-E4B2-15CBBC2215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4A7ADA0-64AA-E9F8-651C-39242982AD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AF06581-6AA7-943E-6067-7FEF22BB9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D5C844B-AD68-5DEA-4CA9-7A64BABDD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EF4084D-26B3-AF05-032F-AADEE12E4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08460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392363-A50C-2474-E32D-A0943AAFF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DA66AA4-9C16-5322-C6B7-8105A8C9C4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ECFB18D-755B-8F23-091B-B52ED6DD3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7D13F9-B11F-A834-0A22-96CFE08D0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9C4749E-41C1-43D9-328D-B392DF6E0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37640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5EF1C3E-26CA-E6C8-C2D7-2D88A8A1A7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89BA36A-B86F-30C6-BBFB-F866100F6F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D699DE-535F-353F-0FF9-AC4596A2C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69BDF1-EF43-09D9-758A-B2F39D3EE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9C387FD-8017-6EC2-1D23-74F1096BB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15242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199BDF-1F10-106D-3C7F-B10E8CCCD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4A93E2B-C04A-6E8F-35FC-7EE0D490B0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65369B-E665-2E30-0A85-A1C04D6B2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589BD34-6711-65A1-E405-B59594C76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1DC40FF-9A4B-52AD-D9F1-2E68F325A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538758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7CAFC5-9D94-FDC8-5640-709392A19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F92A363-C821-DA36-C2F4-4840180935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6113ABE-18FF-5852-119F-89DF29FCB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5DF649-CABF-CF3C-64F8-F33DD81DB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3A8CF6-C880-2374-B454-940A333F5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038861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2FEE65-A17F-0D0C-FF6E-9B129F60B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92B4768-3A77-7A2A-E69C-84D8889317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8FB083A-D0EA-B506-551B-B5E7313A55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7F6BFFC-89BA-8BA1-CA29-3F532924A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D54C60E-F978-FEDF-8656-B2F7C939A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040A0F7-6A91-6E50-D77D-F001039F8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012122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5AA092-93EE-5AED-C32C-908D66B87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28523E6-A905-239C-5661-82B15B1162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9E4813B-B9CF-7D44-0182-BB601F96FD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20CB9EF-C726-ED18-9954-62FCEDDED1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42CFCA-1D79-A261-4452-E1754F2476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2562A2D-71A3-7CFE-9B85-96222BA25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FD883D8-B988-9016-6A3D-DE8DF8A4B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1B9DB89-2919-1CD3-5AD7-AAD81963F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020124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79A3A3-86A4-F084-D33A-D5BBD4004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974AEA6-5FBC-206B-B8BB-50E08C456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34D4455-DA5A-6216-2770-6F0475EA1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E8B8BCD-3E2C-58F5-EBFF-EC958A017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1569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C9228A1-82C4-9FAE-14AB-AD36EDA97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8EE4C4C-948E-1704-CA02-1EB76BEB2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63F088F-58B2-E33A-8390-D24254C6C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39553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B976D2-B5A1-FD90-EE9A-8EEC7D1AD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A25EA2D-44FB-2F36-5BC7-AF91E76F05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88C9F8-FA31-400D-B5F9-2F377031BB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6CE1233-D760-AF4F-73C4-183689B39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8D08AE9-EF48-2FE0-4646-7C1167518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C23F4E8-EDCB-C184-1182-91FCE457C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869732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7F1EEA-4796-6148-F2F0-5EAEE8B96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360F7A7-74B5-620C-D6B2-B21F8EE3A0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1EBED5F-5472-30A9-A1FC-85F84F32B6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7A77FA5-70E3-A15F-813F-8DD4BCE40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30EB112-F674-BE98-87F9-100C4C9A6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19124A0-01C3-5691-8D2C-FF8C0A5EA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4462571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FD2EAE-BDA6-26F2-EDDD-8B83CA2AB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37AB915-8633-E851-8235-939A087ED5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243942B-6A58-8B09-3930-620F4385B2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D6534A8-011C-6D81-AB88-6D791C2119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29B101E-2B1E-15AC-F3C6-60D9EDE648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66000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CE86B50-0BBC-9BA4-4D55-F4DF71CEA4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" y="0"/>
            <a:ext cx="122301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87BC235-5972-FBDE-77C3-52D493AA61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987" y="74144"/>
            <a:ext cx="1237425" cy="1247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873560A9-1C84-D503-8947-BE7988BB9B62}"/>
              </a:ext>
            </a:extLst>
          </p:cNvPr>
          <p:cNvSpPr/>
          <p:nvPr/>
        </p:nvSpPr>
        <p:spPr>
          <a:xfrm>
            <a:off x="4017589" y="52168"/>
            <a:ext cx="7473721" cy="1659417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7E9D82B9-3193-EE31-B260-331D23784C59}"/>
              </a:ext>
            </a:extLst>
          </p:cNvPr>
          <p:cNvSpPr/>
          <p:nvPr/>
        </p:nvSpPr>
        <p:spPr>
          <a:xfrm>
            <a:off x="4017588" y="1763749"/>
            <a:ext cx="7473721" cy="1659417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F2293CD9-F681-43F0-FA3B-6E3F9A37E1A3}"/>
              </a:ext>
            </a:extLst>
          </p:cNvPr>
          <p:cNvSpPr/>
          <p:nvPr/>
        </p:nvSpPr>
        <p:spPr>
          <a:xfrm>
            <a:off x="4023938" y="3475333"/>
            <a:ext cx="7473721" cy="1659417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0D24814B-6865-9DE4-A07C-20919367404A}"/>
              </a:ext>
            </a:extLst>
          </p:cNvPr>
          <p:cNvSpPr/>
          <p:nvPr/>
        </p:nvSpPr>
        <p:spPr>
          <a:xfrm>
            <a:off x="4023938" y="5157882"/>
            <a:ext cx="7473721" cy="1659417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9" name="Рисунок 8" descr="Изображение выглядит как транспорт, автобус, транспортное средство, Наземный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FDEA2D65-75FB-3E4B-6C40-F937AE3D3A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4284" y="-177150"/>
            <a:ext cx="2037824" cy="2037824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зарисовка, овощи, рисунок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9FD262CC-860A-E45E-8A28-4A326EA281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082" y="1789164"/>
            <a:ext cx="1599964" cy="1606416"/>
          </a:xfrm>
          <a:prstGeom prst="rect">
            <a:avLst/>
          </a:prstGeom>
        </p:spPr>
      </p:pic>
      <p:pic>
        <p:nvPicPr>
          <p:cNvPr id="24" name="Рисунок 23" descr="Изображение выглядит как шина, транспорт, автокомпонент, Автомобильная шина&#10;&#10;Автоматически созданное описание">
            <a:extLst>
              <a:ext uri="{FF2B5EF4-FFF2-40B4-BE49-F238E27FC236}">
                <a16:creationId xmlns:a16="http://schemas.microsoft.com/office/drawing/2014/main" id="{7956057C-D31D-F0A2-A590-4D8F588747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1815" y="64678"/>
            <a:ext cx="1597865" cy="1597865"/>
          </a:xfrm>
          <a:prstGeom prst="rect">
            <a:avLst/>
          </a:prstGeom>
        </p:spPr>
      </p:pic>
      <p:pic>
        <p:nvPicPr>
          <p:cNvPr id="28" name="Рисунок 27" descr="Изображение выглядит как часы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A83BC845-3067-5966-F645-7C05C93FFC0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0771" y="1803968"/>
            <a:ext cx="1604174" cy="1604174"/>
          </a:xfrm>
          <a:prstGeom prst="rect">
            <a:avLst/>
          </a:prstGeom>
        </p:spPr>
      </p:pic>
      <p:pic>
        <p:nvPicPr>
          <p:cNvPr id="34" name="Рисунок 33" descr="Изображение выглядит как Зуб, челюсть, улыбка, клык&#10;&#10;Автоматически созданное описание">
            <a:extLst>
              <a:ext uri="{FF2B5EF4-FFF2-40B4-BE49-F238E27FC236}">
                <a16:creationId xmlns:a16="http://schemas.microsoft.com/office/drawing/2014/main" id="{6F6156EA-3F87-4157-7B85-E8C2E487068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3196" y="5083335"/>
            <a:ext cx="1964529" cy="1964529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птица, фазановый, клюв, перо&#10;&#10;Автоматически созданное описание">
            <a:extLst>
              <a:ext uri="{FF2B5EF4-FFF2-40B4-BE49-F238E27FC236}">
                <a16:creationId xmlns:a16="http://schemas.microsoft.com/office/drawing/2014/main" id="{C4852FAB-61D1-2111-1FFF-AB1C4287584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409" y="5207241"/>
            <a:ext cx="1658271" cy="1658271"/>
          </a:xfrm>
          <a:prstGeom prst="rect">
            <a:avLst/>
          </a:prstGeom>
        </p:spPr>
      </p:pic>
      <p:pic>
        <p:nvPicPr>
          <p:cNvPr id="47" name="Рисунок 46" descr="Изображение выглядит как млекопитающее, зарисовка, рыло, Кролики и зайцы&#10;&#10;Автоматически созданное описание">
            <a:extLst>
              <a:ext uri="{FF2B5EF4-FFF2-40B4-BE49-F238E27FC236}">
                <a16:creationId xmlns:a16="http://schemas.microsoft.com/office/drawing/2014/main" id="{29B62B49-D123-C650-6F61-8A76E63B0C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451" y="3401631"/>
            <a:ext cx="1806819" cy="1806819"/>
          </a:xfrm>
          <a:prstGeom prst="rect">
            <a:avLst/>
          </a:prstGeom>
        </p:spPr>
      </p:pic>
      <p:pic>
        <p:nvPicPr>
          <p:cNvPr id="51" name="Рисунок 50" descr="Изображение выглядит как растение, цветок&#10;&#10;Автоматически созданное описание">
            <a:extLst>
              <a:ext uri="{FF2B5EF4-FFF2-40B4-BE49-F238E27FC236}">
                <a16:creationId xmlns:a16="http://schemas.microsoft.com/office/drawing/2014/main" id="{F537364B-64FE-C2B7-2430-0CDAB66AAEE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978" y="3391454"/>
            <a:ext cx="1806820" cy="1806820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коза, рог, скот, Козы&#10;&#10;Автоматически созданное описание">
            <a:extLst>
              <a:ext uri="{FF2B5EF4-FFF2-40B4-BE49-F238E27FC236}">
                <a16:creationId xmlns:a16="http://schemas.microsoft.com/office/drawing/2014/main" id="{DF718C08-D422-E50A-3051-0C5E22061F2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9477" y="52455"/>
            <a:ext cx="1597866" cy="1610088"/>
          </a:xfrm>
          <a:prstGeom prst="rect">
            <a:avLst/>
          </a:prstGeom>
        </p:spPr>
      </p:pic>
      <p:pic>
        <p:nvPicPr>
          <p:cNvPr id="55" name="Рисунок 54" descr="Изображение выглядит как кактус, растение, Гвоздичноцветные, Шипы&#10;&#10;Автоматически созданное описание">
            <a:extLst>
              <a:ext uri="{FF2B5EF4-FFF2-40B4-BE49-F238E27FC236}">
                <a16:creationId xmlns:a16="http://schemas.microsoft.com/office/drawing/2014/main" id="{D762830E-B8C2-0A0D-7313-C20BA109C9D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0823" y="3446298"/>
            <a:ext cx="1733699" cy="1733699"/>
          </a:xfrm>
          <a:prstGeom prst="rect">
            <a:avLst/>
          </a:prstGeom>
        </p:spPr>
      </p:pic>
      <p:pic>
        <p:nvPicPr>
          <p:cNvPr id="57" name="Рисунок 56" descr="Изображение выглядит как еда, Поваренное искусство, гарнир, Кулинария&#10;&#10;Автоматически созданное описание">
            <a:extLst>
              <a:ext uri="{FF2B5EF4-FFF2-40B4-BE49-F238E27FC236}">
                <a16:creationId xmlns:a16="http://schemas.microsoft.com/office/drawing/2014/main" id="{B0B8F5D1-9CE2-7858-AF5E-C9F9E599709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6237" y="1777648"/>
            <a:ext cx="1733699" cy="173369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43DD198-723A-490D-B9F7-891E2D644A1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989" y="3241049"/>
            <a:ext cx="1938948" cy="193894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142EF29-8590-48C5-ACCD-EBC3920F9F5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208" y="12755"/>
            <a:ext cx="1723250" cy="172325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58D85DCA-D131-49DC-BDDF-EAAE0079281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237" y="5203129"/>
            <a:ext cx="1605188" cy="160518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C9BF7598-DD65-4C25-9B03-8F0A48BDA30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9984" y="5109465"/>
            <a:ext cx="1806820" cy="180682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60A687B3-5245-4440-B6E3-2FFB0D83081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946" y="1625841"/>
            <a:ext cx="1806821" cy="180682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6564BFE-1DB2-1A17-D697-CCDFD70AA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44306" y="1200486"/>
            <a:ext cx="4090101" cy="414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" name="Picture 108" descr="ima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2442" y="3505186"/>
            <a:ext cx="2314575" cy="318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690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8D6F641-02E2-4339-B028-539EE4543DA5}"/>
</file>

<file path=customXml/itemProps2.xml><?xml version="1.0" encoding="utf-8"?>
<ds:datastoreItem xmlns:ds="http://schemas.openxmlformats.org/officeDocument/2006/customXml" ds:itemID="{77E4D704-8BB5-4AC8-8DCF-214866454E2A}"/>
</file>

<file path=customXml/itemProps3.xml><?xml version="1.0" encoding="utf-8"?>
<ds:datastoreItem xmlns:ds="http://schemas.openxmlformats.org/officeDocument/2006/customXml" ds:itemID="{5D9510AF-CC3F-45A0-93CC-42017D142F4A}"/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Администратор</dc:creator>
  <cp:lastModifiedBy>Nattaly.kostyuk84@gmail.com</cp:lastModifiedBy>
  <cp:revision>5</cp:revision>
  <dcterms:created xsi:type="dcterms:W3CDTF">2025-01-24T10:55:13Z</dcterms:created>
  <dcterms:modified xsi:type="dcterms:W3CDTF">2025-02-02T23:18:17Z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