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298350" y="870292"/>
              <a:ext cx="2637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Посчитай сколько </a:t>
              </a:r>
            </a:p>
            <a:p>
              <a:pPr algn="ctr"/>
              <a:r>
                <a:rPr lang="ru-RU" sz="2400" b="1" dirty="0"/>
                <a:t>чего растет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06538" y="3679408"/>
            <a:ext cx="2895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16</cp:revision>
  <dcterms:created xsi:type="dcterms:W3CDTF">2024-05-03T09:09:01Z</dcterms:created>
  <dcterms:modified xsi:type="dcterms:W3CDTF">2024-08-29T12:09:43Z</dcterms:modified>
</cp:coreProperties>
</file>