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1C2"/>
    <a:srgbClr val="CEC396"/>
    <a:srgbClr val="E3D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 varScale="1">
        <p:scale>
          <a:sx n="111" d="100"/>
          <a:sy n="111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E4B80-B2C9-4DE6-B3B0-8E8460CEE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DB6852-307A-48FC-8B06-CD20583B5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3931F3-781C-4D0C-8278-59E40406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4267A4-FBCC-491A-A65E-1A6D57B7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FFE86-7523-47C4-AF8A-30270DEE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843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FC977-E830-416C-BC3B-00BE6F9D3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A3DD19-07A7-4FD7-BB2B-C304C30A6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89950-7C58-401E-B637-63276EDE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A9EE6A-ED77-4746-BD5C-1B993C7B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41926F-1BE6-4CB1-8E4D-D0A0B65E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434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600844-5072-437D-BFA6-5DF7F1F72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CAD5F8-F449-432B-B03E-E7EA25C92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672375-F1EA-48AE-BEF2-892EEFF3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B6A6EF-4575-4949-B4F4-1956085E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0635FD-BD6B-48A2-A6B7-B82EE0EF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05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2DFD4-35FF-460F-9A69-5D459825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BC42D-618D-490D-8D06-01741D669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3F9F6C-5472-4F5E-B250-ED57BE049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2BCB6-1984-4157-AFA5-216E5BC5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209A2-1A3A-4C85-AB55-29D7F767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89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12734-6251-4E5C-B0AC-22D1530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F9FEFF-C302-43F5-98D2-2F87F3515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3B307F-E598-4F41-A4D3-92F5841BA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0A3236-5DB2-4E17-B50A-9B4ADEF9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092C1-C947-46F2-A121-C7132BCD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4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D6A53-A7C8-467B-81E0-0DA95867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405F85-F890-4313-8A13-BF97D4860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6F1FA3-1A45-4A6B-B4A1-5398EE36E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75A867-D504-45B8-97B8-2EDC0F55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496EF2-0E37-41F3-AF8C-54AA5C96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9EA5CF-1ACA-430D-9DB8-CFE91E0FA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10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52A86-BBB4-4EBD-8F3B-801DFA06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69AE61-B72B-4614-9295-7E35D2342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BB280A-D544-4B99-9B6E-4E709A61D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CD1571D-4461-453B-84BF-F93484514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C13B15-F939-4577-BAE8-8905EFFA3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3B8C1C-BDC8-4C2E-B666-6B6A01F9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340E30-654F-440D-86A8-8A9AD9EB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1E72E3-BBAF-4D31-BA92-84D1CC72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903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B3D35-E6AD-476B-90C3-71079532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770E02-3957-44F7-9E06-02953EB0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C41E89-A9A0-42A2-B922-2196C0A6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657D5F-80F7-42AD-8B82-41F9302D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51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6F2101-503D-4A5D-A846-FA4237819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D15C3F-EBCA-471A-830D-181123C3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B33938-79BE-4ECF-A445-B7C0001CA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73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3D646-4579-44D0-86EF-014F0270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F6E989-2AF6-434A-A8CB-C7E5ED7FC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48E1AA-DD78-4A2E-9E17-4F745DD32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B65CCE-ED6D-4CAD-9783-99C621283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CEFE18-5715-4024-B287-F5449CB0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54C05-4BD2-418A-901B-1F28BBF5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9347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36BD0-5925-4C5F-9F86-1F93AE0F9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9DDE31A-6684-47EC-B5F1-228D60016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3770A6-2CF4-4D09-B368-242544D8A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634F4B-B15A-457D-BE85-0AA1F930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E8FA87-CA3F-4BD4-B157-80D5BC45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F3C6A2-108F-406C-890A-9A5B767C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6659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A268A-A65A-47FB-AA74-D1B8C8C3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F1C5DA-FCE5-477C-AD8D-48620A717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6EFD2F-BE34-4010-8F16-10A33258C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5A90B-B613-4403-BCBE-2ACCE1C41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323537-8B77-485D-85D0-3664662E9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8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microsoft.com/office/2007/relationships/hdphoto" Target="../media/hdphoto3.wdp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8D449E2-748A-4BD7-9B4B-931D0E9F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42DAEE-8F6F-4563-84FD-D966C9B1227F}"/>
              </a:ext>
            </a:extLst>
          </p:cNvPr>
          <p:cNvSpPr/>
          <p:nvPr/>
        </p:nvSpPr>
        <p:spPr>
          <a:xfrm>
            <a:off x="2164690" y="5716147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26EBC58-7DD1-4F6A-BACE-35453B0A2690}"/>
              </a:ext>
            </a:extLst>
          </p:cNvPr>
          <p:cNvSpPr/>
          <p:nvPr/>
        </p:nvSpPr>
        <p:spPr>
          <a:xfrm>
            <a:off x="2164690" y="4655072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CA48B08-F29D-48F8-83FC-6169FDCBAA0F}"/>
              </a:ext>
            </a:extLst>
          </p:cNvPr>
          <p:cNvSpPr/>
          <p:nvPr/>
        </p:nvSpPr>
        <p:spPr>
          <a:xfrm>
            <a:off x="2161149" y="3584150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96902F6-40A1-4DDA-94D6-BF3C49507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2637" r="95801">
                        <a14:foregroundMark x1="2734" y1="47461" x2="7324" y2="45215"/>
                        <a14:foregroundMark x1="95801" y1="44629" x2="95410" y2="45215"/>
                        <a14:foregroundMark x1="95117" y1="45703" x2="94922" y2="46191"/>
                        <a14:backgroundMark x1="17090" y1="36133" x2="17090" y2="36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50741"/>
          <a:stretch/>
        </p:blipFill>
        <p:spPr>
          <a:xfrm>
            <a:off x="1664785" y="-82409"/>
            <a:ext cx="5802815" cy="165192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417AA76-ED60-4AF9-B5E6-77DF97D2AC1E}"/>
              </a:ext>
            </a:extLst>
          </p:cNvPr>
          <p:cNvSpPr/>
          <p:nvPr/>
        </p:nvSpPr>
        <p:spPr>
          <a:xfrm>
            <a:off x="2161149" y="2511975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CD1E0A-8006-4053-9A17-707831B976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5171" y="461411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610FCC-42CB-4748-B7FD-B8E6C65CE4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7745" y="4687504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A64F016-6B00-4AE7-A644-CA58827C6B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54907" y="352324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7EA294C-1966-49F3-B5EA-760A2B7439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1590" y="3639662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155A715-A96C-471A-8894-28E91A51EB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1630" y="2450155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5FB6465-4336-4BDD-BD33-1781C93C5C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4204" y="2523540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9C58FCA-03D9-41A7-ADA6-08320A5A6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97" b="72266" l="46094" r="58594">
                        <a14:foregroundMark x1="52344" y1="54688" x2="52148" y2="54297"/>
                        <a14:foregroundMark x1="56445" y1="71484" x2="56445" y2="71484"/>
                        <a14:foregroundMark x1="47852" y1="72266" x2="47852" y2="72266"/>
                        <a14:foregroundMark x1="47266" y1="71875" x2="47266" y2="71875"/>
                        <a14:backgroundMark x1="46582" y1="71875" x2="46289" y2="71289"/>
                        <a14:backgroundMark x1="46680" y1="72070" x2="46582" y2="71875"/>
                        <a14:backgroundMark x1="46250" y1="72266" x2="46094" y2="73047"/>
                        <a14:backgroundMark x1="46328" y1="71875" x2="46250" y2="72266"/>
                        <a14:backgroundMark x1="46680" y1="70117" x2="46328" y2="7187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9" t="53202" r="39759" b="26449"/>
          <a:stretch/>
        </p:blipFill>
        <p:spPr>
          <a:xfrm>
            <a:off x="5007745" y="5737201"/>
            <a:ext cx="1283297" cy="99907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ABE14AD-E7BE-40D0-9626-24722BF67B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8123" y="5736473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85E45F97-F5C7-4F9C-9AB1-A41140C799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86925" y="5945796"/>
            <a:ext cx="700805" cy="75805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0898F6D-FC08-4C20-B9B4-E8EDFA062A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36" y="3633604"/>
            <a:ext cx="1184050" cy="100685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E6D46AA-0AD6-4E5A-A44C-1E19C1F11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606">
            <a:off x="3861456" y="2398061"/>
            <a:ext cx="1009502" cy="118716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D8B2B8-CF8A-40C3-8167-F29693AA96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93" y="4716999"/>
            <a:ext cx="1283297" cy="109124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1D66B61-1D86-43A4-8B70-29EE7B667B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6559" y="5746850"/>
            <a:ext cx="1499293" cy="1069652"/>
          </a:xfrm>
          <a:prstGeom prst="rect">
            <a:avLst/>
          </a:prstGeom>
        </p:spPr>
      </p:pic>
      <p:sp>
        <p:nvSpPr>
          <p:cNvPr id="65" name="Облачко с текстом: прямоугольное со скругленными углами 64">
            <a:extLst>
              <a:ext uri="{FF2B5EF4-FFF2-40B4-BE49-F238E27FC236}">
                <a16:creationId xmlns:a16="http://schemas.microsoft.com/office/drawing/2014/main" id="{6EB392F5-771C-4FE5-B104-48193C085D88}"/>
              </a:ext>
            </a:extLst>
          </p:cNvPr>
          <p:cNvSpPr/>
          <p:nvPr/>
        </p:nvSpPr>
        <p:spPr>
          <a:xfrm>
            <a:off x="8068131" y="1111138"/>
            <a:ext cx="2757395" cy="2317862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34C2ABE-DA6E-4A22-A2DD-9F17E12D9B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60" y="1018869"/>
            <a:ext cx="2410131" cy="24101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56D48F-A870-498B-9C83-D3751CE74C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4350" y="1205938"/>
            <a:ext cx="2063347" cy="212826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9CF3A56-A198-42FD-86B3-479E887BA2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1259" y="1205937"/>
            <a:ext cx="2055956" cy="21683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D50B2DD-DC95-41EF-9121-6584D87193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7653" y="1155687"/>
            <a:ext cx="1828727" cy="22287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50928B-C342-4D1B-B215-8B268C7D8E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84" b="99609" l="34668" r="96094">
                        <a14:foregroundMark x1="62012" y1="8301" x2="66211" y2="2930"/>
                        <a14:foregroundMark x1="67480" y1="2344" x2="70703" y2="1953"/>
                        <a14:foregroundMark x1="72559" y1="1758" x2="72949" y2="781"/>
                        <a14:foregroundMark x1="72656" y1="684" x2="62891" y2="4492"/>
                        <a14:foregroundMark x1="63086" y1="6250" x2="63184" y2="11914"/>
                        <a14:foregroundMark x1="64453" y1="12207" x2="70313" y2="12598"/>
                        <a14:foregroundMark x1="73242" y1="12305" x2="70410" y2="18359"/>
                        <a14:foregroundMark x1="62598" y1="18848" x2="60938" y2="26172"/>
                        <a14:foregroundMark x1="60938" y1="26172" x2="61230" y2="26367"/>
                        <a14:foregroundMark x1="63770" y1="21191" x2="64160" y2="27344"/>
                        <a14:foregroundMark x1="67773" y1="27441" x2="74512" y2="29590"/>
                        <a14:foregroundMark x1="74512" y1="29590" x2="76074" y2="29590"/>
                        <a14:foregroundMark x1="79395" y1="29004" x2="85449" y2="26172"/>
                        <a14:foregroundMark x1="87012" y1="24512" x2="80664" y2="20996"/>
                        <a14:foregroundMark x1="79883" y1="20508" x2="72363" y2="24121"/>
                        <a14:foregroundMark x1="83203" y1="18164" x2="90723" y2="5664"/>
                        <a14:foregroundMark x1="80664" y1="7813" x2="87402" y2="4199"/>
                        <a14:foregroundMark x1="80078" y1="30566" x2="82520" y2="28027"/>
                        <a14:foregroundMark x1="42676" y1="7715" x2="39844" y2="5371"/>
                        <a14:foregroundMark x1="34668" y1="6934" x2="37695" y2="11621"/>
                        <a14:foregroundMark x1="38086" y1="8984" x2="45215" y2="1758"/>
                        <a14:foregroundMark x1="45215" y1="1758" x2="45313" y2="1758"/>
                        <a14:foregroundMark x1="49414" y1="3613" x2="54688" y2="19141"/>
                        <a14:foregroundMark x1="54297" y1="23633" x2="46484" y2="28418"/>
                        <a14:foregroundMark x1="45508" y1="28320" x2="38477" y2="25195"/>
                        <a14:foregroundMark x1="38281" y1="24805" x2="37109" y2="20898"/>
                        <a14:foregroundMark x1="36523" y1="23828" x2="48633" y2="28125"/>
                        <a14:foregroundMark x1="48633" y1="28125" x2="50195" y2="27734"/>
                        <a14:foregroundMark x1="49595" y1="30127" x2="55566" y2="28320"/>
                        <a14:foregroundMark x1="48145" y1="30566" x2="49493" y2="30158"/>
                        <a14:foregroundMark x1="57129" y1="26855" x2="53516" y2="29785"/>
                        <a14:foregroundMark x1="53418" y1="29785" x2="53320" y2="29785"/>
                        <a14:foregroundMark x1="51790" y1="29933" x2="51465" y2="30176"/>
                        <a14:foregroundMark x1="49902" y1="31348" x2="49863" y2="31377"/>
                        <a14:foregroundMark x1="51744" y1="31047" x2="55957" y2="28320"/>
                        <a14:foregroundMark x1="51182" y1="30612" x2="56152" y2="28906"/>
                        <a14:foregroundMark x1="49609" y1="31152" x2="50221" y2="30942"/>
                        <a14:foregroundMark x1="53809" y1="30566" x2="55273" y2="28906"/>
                        <a14:foregroundMark x1="49902" y1="31543" x2="52539" y2="30176"/>
                        <a14:foregroundMark x1="54004" y1="30273" x2="55078" y2="29199"/>
                        <a14:foregroundMark x1="89453" y1="70410" x2="78711" y2="68164"/>
                        <a14:foregroundMark x1="88086" y1="75781" x2="70703" y2="82617"/>
                        <a14:foregroundMark x1="70703" y1="82617" x2="70703" y2="82617"/>
                        <a14:foregroundMark x1="91406" y1="89160" x2="81250" y2="96094"/>
                        <a14:foregroundMark x1="81250" y1="96094" x2="81250" y2="96094"/>
                        <a14:foregroundMark x1="96094" y1="90234" x2="85352" y2="99609"/>
                        <a14:foregroundMark x1="95117" y1="71680" x2="85742" y2="68750"/>
                        <a14:foregroundMark x1="79590" y1="66797" x2="82129" y2="65332"/>
                        <a14:foregroundMark x1="82910" y1="66016" x2="84473" y2="65625"/>
                        <a14:foregroundMark x1="83594" y1="65527" x2="82715" y2="65527"/>
                        <a14:backgroundMark x1="84863" y1="30762" x2="87012" y2="29199"/>
                        <a14:backgroundMark x1="57129" y1="30273" x2="52246" y2="33398"/>
                        <a14:backgroundMark x1="54216" y1="31231" x2="57129" y2="30176"/>
                        <a14:backgroundMark x1="52372" y1="31899" x2="53413" y2="31522"/>
                        <a14:backgroundMark x1="57129" y1="30176" x2="57227" y2="30176"/>
                        <a14:backgroundMark x1="48233" y1="33744" x2="51758" y2="32617"/>
                        <a14:backgroundMark x1="52832" y1="32422" x2="51563" y2="32715"/>
                        <a14:backgroundMark x1="51953" y1="32422" x2="51953" y2="32422"/>
                        <a14:backgroundMark x1="52148" y1="32129" x2="51585" y2="32129"/>
                        <a14:backgroundMark x1="75488" y1="66504" x2="80762" y2="64258"/>
                        <a14:backgroundMark x1="77246" y1="64355" x2="75684" y2="64648"/>
                        <a14:backgroundMark x1="73340" y1="65918" x2="79297" y2="64746"/>
                        <a14:backgroundMark x1="82011" y1="65580" x2="82847" y2="65736"/>
                        <a14:backgroundMark x1="79102" y1="65039" x2="80321" y2="65266"/>
                        <a14:backgroundMark x1="91504" y1="65625" x2="85226" y2="64257"/>
                        <a14:backgroundMark x1="83712" y1="64560" x2="82940" y2="64500"/>
                        <a14:backgroundMark x1="86133" y1="64746" x2="85004" y2="64659"/>
                        <a14:backgroundMark x1="77637" y1="66504" x2="80078" y2="6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23" t="64584" r="2045" b="-3266"/>
          <a:stretch/>
        </p:blipFill>
        <p:spPr>
          <a:xfrm>
            <a:off x="6273553" y="2722951"/>
            <a:ext cx="288738" cy="34543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C689C9B-BD5E-49EA-BC4D-6091E16B4E5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67028" b="68511"/>
          <a:stretch/>
        </p:blipFill>
        <p:spPr>
          <a:xfrm rot="557427">
            <a:off x="6263369" y="5833188"/>
            <a:ext cx="331143" cy="407833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259416-C547-4BB4-9927-22BE9B36E73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4370" y="4772633"/>
            <a:ext cx="289141" cy="3461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EB48DC-1FE7-4A05-8473-D4B88B1C07C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072" r="65861" b="61267"/>
          <a:stretch/>
        </p:blipFill>
        <p:spPr>
          <a:xfrm rot="728133">
            <a:off x="6280376" y="3753547"/>
            <a:ext cx="299949" cy="337927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45B702D-A64F-472B-9603-AC0016B0C678}"/>
              </a:ext>
            </a:extLst>
          </p:cNvPr>
          <p:cNvSpPr/>
          <p:nvPr/>
        </p:nvSpPr>
        <p:spPr>
          <a:xfrm>
            <a:off x="2161149" y="1459284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205BF82-ECB1-4B60-A60F-16C624A701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47804" y="1398383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71F3620-BBCF-45CD-A9B1-25E3E8F49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34487" y="1514796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27D647-202F-4339-873F-4E0B17F56CE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173482" y="1582896"/>
            <a:ext cx="457364" cy="4295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AF0188-E4CB-4026-A509-791DB56EB0F2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 b="8446"/>
          <a:stretch/>
        </p:blipFill>
        <p:spPr>
          <a:xfrm>
            <a:off x="3917214" y="1614998"/>
            <a:ext cx="905209" cy="7691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FACD8A-16D8-466F-9953-E0069A2551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71" y="1075978"/>
            <a:ext cx="2323206" cy="232320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8DBA254-19E7-4DDF-B6C0-0A1CEE7D481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8419" y="571197"/>
            <a:ext cx="4899177" cy="5804711"/>
          </a:xfrm>
          <a:prstGeom prst="rect">
            <a:avLst/>
          </a:prstGeom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08700" y="3900274"/>
            <a:ext cx="27146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2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125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12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2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65" grpId="0" animBg="1"/>
      <p:bldP spid="65" grpId="1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179313-A2BC-4227-9273-EE39A977D1F0}"/>
</file>

<file path=customXml/itemProps2.xml><?xml version="1.0" encoding="utf-8"?>
<ds:datastoreItem xmlns:ds="http://schemas.openxmlformats.org/officeDocument/2006/customXml" ds:itemID="{243083CE-B318-4014-9DE7-CFD4BED4DC04}"/>
</file>

<file path=customXml/itemProps3.xml><?xml version="1.0" encoding="utf-8"?>
<ds:datastoreItem xmlns:ds="http://schemas.openxmlformats.org/officeDocument/2006/customXml" ds:itemID="{3989359E-D4C6-4A7D-9747-DE3889A35BC5}"/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Марианна Сита</cp:lastModifiedBy>
  <cp:revision>13</cp:revision>
  <dcterms:created xsi:type="dcterms:W3CDTF">2024-08-27T20:46:40Z</dcterms:created>
  <dcterms:modified xsi:type="dcterms:W3CDTF">2025-01-06T21:28:46Z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