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артин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313" y="2339279"/>
            <a:ext cx="1579477" cy="15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92601" y="2282177"/>
            <a:ext cx="1579478" cy="1579478"/>
          </a:xfrm>
          <a:prstGeom prst="rect">
            <a:avLst/>
          </a:prstGeom>
        </p:spPr>
      </p:pic>
      <p:pic>
        <p:nvPicPr>
          <p:cNvPr id="13" name="Google Shape;84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151" y="116366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950745" y="4721520"/>
            <a:ext cx="1074017" cy="1074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063582" y="4721520"/>
            <a:ext cx="1074016" cy="1060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332313" y="4759628"/>
            <a:ext cx="1413852" cy="1413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57823" y="2410480"/>
            <a:ext cx="1439013" cy="14390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38346" y="4721520"/>
            <a:ext cx="1298339" cy="129833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3" name="Овал 42"/>
          <p:cNvSpPr/>
          <p:nvPr/>
        </p:nvSpPr>
        <p:spPr>
          <a:xfrm>
            <a:off x="2771690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8" name="Овал 37"/>
          <p:cNvSpPr/>
          <p:nvPr/>
        </p:nvSpPr>
        <p:spPr>
          <a:xfrm>
            <a:off x="271583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8" name="Овал 7"/>
          <p:cNvSpPr/>
          <p:nvPr/>
        </p:nvSpPr>
        <p:spPr>
          <a:xfrm>
            <a:off x="4160288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9" name="Овал 38"/>
          <p:cNvSpPr/>
          <p:nvPr/>
        </p:nvSpPr>
        <p:spPr>
          <a:xfrm>
            <a:off x="5614381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3" name="Овал 22"/>
          <p:cNvSpPr/>
          <p:nvPr/>
        </p:nvSpPr>
        <p:spPr>
          <a:xfrm>
            <a:off x="7130616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искусство, золото, палат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24762" y="4495515"/>
            <a:ext cx="1942077" cy="1942077"/>
          </a:xfrm>
          <a:prstGeom prst="rect">
            <a:avLst/>
          </a:prstGeom>
        </p:spPr>
      </p:pic>
      <p:pic>
        <p:nvPicPr>
          <p:cNvPr id="4101" name="Picture 410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13351" y="2982438"/>
            <a:ext cx="32099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8</cp:revision>
  <dcterms:created xsi:type="dcterms:W3CDTF">2024-05-15T09:27:00Z</dcterms:created>
  <dcterms:modified xsi:type="dcterms:W3CDTF">2024-07-05T12:00:04Z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3732B14B94B14091BACF8CAB192A16D6_12</vt:lpwstr>
  </property>
  <property fmtid="{D5CDD505-2E9C-101B-9397-08002B2CF9AE}" pid="3" name="KSOProductBuildVer">
    <vt:lpwstr>1033-12.2.0.17119</vt:lpwstr>
  </property>
</Properties>
</file>