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8" name="Рисунок 17" descr="Изображение выглядит как птица, хищная птица, сов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10B5F3DE-84C0-3D22-4ACE-45A50177E7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114" y="2563148"/>
            <a:ext cx="1733454" cy="17317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938A4047-26BD-2671-F1DA-4706B857A6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2" y="4864058"/>
            <a:ext cx="1622836" cy="162283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ED62EE-959E-975E-3BE5-07CB9AECB0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300" y="4522022"/>
            <a:ext cx="2115478" cy="2132747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3C41491-2E72-47F7-032B-469A19C01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352" y="2476853"/>
            <a:ext cx="1277912" cy="187427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A6E7A2C-E4C3-E0E1-FD8F-4EDBA22AD1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980" y="2640214"/>
            <a:ext cx="1569764" cy="157436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одежда, платье, Выкройка (дизайн одежды), Повседневное платье&#10;&#10;Автоматически созданное описание">
            <a:extLst>
              <a:ext uri="{FF2B5EF4-FFF2-40B4-BE49-F238E27FC236}">
                <a16:creationId xmlns:a16="http://schemas.microsoft.com/office/drawing/2014/main" id="{BC4BE36E-E0BF-1C33-E079-02FB5403D05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47" y="145620"/>
            <a:ext cx="1981200" cy="198120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05" y="331228"/>
            <a:ext cx="1814605" cy="181460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часы, настенные часы, время, Кварцевые часы&#10;&#10;Автоматически созданное описание">
            <a:extLst>
              <a:ext uri="{FF2B5EF4-FFF2-40B4-BE49-F238E27FC236}">
                <a16:creationId xmlns:a16="http://schemas.microsoft.com/office/drawing/2014/main" id="{0E2275C1-07C3-6A28-533F-2E6C0B56F7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513" y="4864058"/>
            <a:ext cx="1590405" cy="1585225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3D756DE0-612B-349E-FFFA-2D06226E3F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0" y="247931"/>
            <a:ext cx="1981200" cy="19812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0418" y="144827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733799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409F8C5-46F0-4AEB-A110-136E24A066A6}"/>
</file>

<file path=customXml/itemProps2.xml><?xml version="1.0" encoding="utf-8"?>
<ds:datastoreItem xmlns:ds="http://schemas.openxmlformats.org/officeDocument/2006/customXml" ds:itemID="{C00AB6FC-1C26-4058-849C-112F838169A5}"/>
</file>

<file path=customXml/itemProps3.xml><?xml version="1.0" encoding="utf-8"?>
<ds:datastoreItem xmlns:ds="http://schemas.openxmlformats.org/officeDocument/2006/customXml" ds:itemID="{4B234707-27C4-463E-B981-CA5BBA153468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2025-01-16T19:37:51Z</dcterms:created>
  <dcterms:modified xsi:type="dcterms:W3CDTF">2025-01-16T19:46:02Z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