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зарисовка, рисунок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4" y="362938"/>
            <a:ext cx="2057292" cy="162941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дежда, мас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63" y="2254415"/>
            <a:ext cx="2057292" cy="205729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рный, темнота, пространство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29" y="2242411"/>
            <a:ext cx="2057292" cy="205729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5" y="2374765"/>
            <a:ext cx="1731093" cy="19474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0" y="2382588"/>
            <a:ext cx="1731093" cy="194748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лекопитающее, овца, скот, стад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09" y="4603585"/>
            <a:ext cx="2957082" cy="19554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снимок экрана, Красочность, диаграмма, дизайн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30" y="582070"/>
            <a:ext cx="2324515" cy="205552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черный, темнота, снимок экрана, ночь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29" y="557959"/>
            <a:ext cx="2324515" cy="205552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68" y="4796995"/>
            <a:ext cx="2427814" cy="182086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черный, рисунок, дизайн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26" y="4796994"/>
            <a:ext cx="2427814" cy="182086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рисунок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11" y="2561198"/>
            <a:ext cx="2018276" cy="20182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мнота, черный, пространство, звезд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3" y="362938"/>
            <a:ext cx="2057292" cy="162941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черный, рисунок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67" y="4601914"/>
            <a:ext cx="2957082" cy="195548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черный, снимок экрана, черно-белый, монохромный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11" y="2561198"/>
            <a:ext cx="2018276" cy="2018276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926070" y="2254250"/>
            <a:ext cx="3676649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2024-04-26T07:01:00Z</dcterms:created>
  <dcterms:modified xsi:type="dcterms:W3CDTF">2024-07-08T11:00:33Z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C669E443ABC14A9CA6EA381CAB42EC52_12</vt:lpwstr>
  </property>
  <property fmtid="{D5CDD505-2E9C-101B-9397-08002B2CF9AE}" pid="3" name="KSOProductBuildVer">
    <vt:lpwstr>1033-12.2.0.17119</vt:lpwstr>
  </property>
</Properties>
</file>