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slide" Target="slide1.xml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872718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8" r="285"/>
          <a:stretch>
            <a:fillRect/>
          </a:stretch>
        </p:blipFill>
        <p:spPr>
          <a:xfrm>
            <a:off x="676672" y="2633552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r="22857"/>
          <a:stretch>
            <a:fillRect/>
          </a:stretch>
        </p:blipFill>
        <p:spPr>
          <a:xfrm>
            <a:off x="5275304" y="2596296"/>
            <a:ext cx="820695" cy="14707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1693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15894338" y="1296647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B6B4DB-972D-47D6-587C-8B41F7C482CB}"/>
              </a:ext>
            </a:extLst>
          </p:cNvPr>
          <p:cNvGrpSpPr/>
          <p:nvPr/>
        </p:nvGrpSpPr>
        <p:grpSpPr>
          <a:xfrm>
            <a:off x="722887" y="300171"/>
            <a:ext cx="1542899" cy="1794859"/>
            <a:chOff x="975041" y="259572"/>
            <a:chExt cx="1628632" cy="189459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r="1792"/>
            <a:stretch>
              <a:fillRect/>
            </a:stretch>
          </p:blipFill>
          <p:spPr>
            <a:xfrm>
              <a:off x="975041" y="259572"/>
              <a:ext cx="1325931" cy="137520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EF59D25-9A27-E0B9-F9AC-7FC2E7E21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r="1792"/>
            <a:stretch>
              <a:fillRect/>
            </a:stretch>
          </p:blipFill>
          <p:spPr>
            <a:xfrm>
              <a:off x="1277742" y="778959"/>
              <a:ext cx="1325931" cy="1375205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42FAB3F-CB17-9E8B-81B2-86CB42A0590B}"/>
              </a:ext>
            </a:extLst>
          </p:cNvPr>
          <p:cNvGrpSpPr/>
          <p:nvPr/>
        </p:nvGrpSpPr>
        <p:grpSpPr>
          <a:xfrm>
            <a:off x="2741093" y="328656"/>
            <a:ext cx="1786505" cy="1703017"/>
            <a:chOff x="2919271" y="549190"/>
            <a:chExt cx="1786505" cy="170301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" b="1075"/>
            <a:stretch>
              <a:fillRect/>
            </a:stretch>
          </p:blipFill>
          <p:spPr>
            <a:xfrm>
              <a:off x="2919271" y="549190"/>
              <a:ext cx="1435044" cy="145341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2EA0092-B3D6-725B-BA73-905C4C5AD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" b="1075"/>
            <a:stretch>
              <a:fillRect/>
            </a:stretch>
          </p:blipFill>
          <p:spPr>
            <a:xfrm>
              <a:off x="3270732" y="798794"/>
              <a:ext cx="1435044" cy="1453413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8BBADA6-4665-C2FD-2C49-DC78E315A142}"/>
              </a:ext>
            </a:extLst>
          </p:cNvPr>
          <p:cNvGrpSpPr/>
          <p:nvPr/>
        </p:nvGrpSpPr>
        <p:grpSpPr>
          <a:xfrm>
            <a:off x="4688665" y="259841"/>
            <a:ext cx="1976308" cy="1896603"/>
            <a:chOff x="4688665" y="259841"/>
            <a:chExt cx="1976308" cy="189660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" r="1955"/>
            <a:stretch>
              <a:fillRect/>
            </a:stretch>
          </p:blipFill>
          <p:spPr>
            <a:xfrm>
              <a:off x="4688665" y="259841"/>
              <a:ext cx="1436466" cy="149491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AE3EE58-E116-ECBF-39C4-C74588CF5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" r="1955"/>
            <a:stretch>
              <a:fillRect/>
            </a:stretch>
          </p:blipFill>
          <p:spPr>
            <a:xfrm>
              <a:off x="5228507" y="661529"/>
              <a:ext cx="1436466" cy="1494915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3038B10-460D-E352-3036-1AF735F5B969}"/>
              </a:ext>
            </a:extLst>
          </p:cNvPr>
          <p:cNvGrpSpPr/>
          <p:nvPr/>
        </p:nvGrpSpPr>
        <p:grpSpPr>
          <a:xfrm>
            <a:off x="741336" y="4579317"/>
            <a:ext cx="1595793" cy="1605648"/>
            <a:chOff x="741336" y="4579317"/>
            <a:chExt cx="1595793" cy="160564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2" b="1802"/>
            <a:stretch>
              <a:fillRect/>
            </a:stretch>
          </p:blipFill>
          <p:spPr>
            <a:xfrm>
              <a:off x="741336" y="4579317"/>
              <a:ext cx="1078406" cy="137131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D62E597-E89C-FA72-AC47-BCEBFE079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2" b="1802"/>
            <a:stretch>
              <a:fillRect/>
            </a:stretch>
          </p:blipFill>
          <p:spPr>
            <a:xfrm>
              <a:off x="1258723" y="4813649"/>
              <a:ext cx="1078406" cy="1371316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55551F8-8BC9-B3A9-BB15-A8B475874900}"/>
              </a:ext>
            </a:extLst>
          </p:cNvPr>
          <p:cNvGrpSpPr/>
          <p:nvPr/>
        </p:nvGrpSpPr>
        <p:grpSpPr>
          <a:xfrm>
            <a:off x="5004453" y="4681228"/>
            <a:ext cx="1452883" cy="1477143"/>
            <a:chOff x="5004453" y="4719328"/>
            <a:chExt cx="1452883" cy="1477143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" r="-566"/>
            <a:stretch>
              <a:fillRect/>
            </a:stretch>
          </p:blipFill>
          <p:spPr>
            <a:xfrm flipH="1">
              <a:off x="5020883" y="4719328"/>
              <a:ext cx="1436453" cy="97261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1FBE3B6-F7F7-8A30-68C9-FADDC4FE3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" r="-566"/>
            <a:stretch>
              <a:fillRect/>
            </a:stretch>
          </p:blipFill>
          <p:spPr>
            <a:xfrm flipH="1">
              <a:off x="5004453" y="5223852"/>
              <a:ext cx="1436453" cy="972619"/>
            </a:xfrm>
            <a:prstGeom prst="rect">
              <a:avLst/>
            </a:prstGeom>
          </p:spPr>
        </p:pic>
      </p:grpSp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05065" y="2298700"/>
            <a:ext cx="391477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2024-04-15T16:33:00Z</dcterms:created>
  <dcterms:modified xsi:type="dcterms:W3CDTF">2024-11-07T09:23:29Z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CD9A895F164C4D6DB921CEDA9085D047_12</vt:lpwstr>
  </property>
  <property fmtid="{D5CDD505-2E9C-101B-9397-08002B2CF9AE}" pid="3" name="KSOProductBuildVer">
    <vt:lpwstr>1033-12.2.0.17119</vt:lpwstr>
  </property>
</Properties>
</file>