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3845" y="3057525"/>
            <a:ext cx="34004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2024-11-08T12:49:14Z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