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8"/>
    <p:restoredTop sz="94628"/>
  </p:normalViewPr>
  <p:slideViewPr>
    <p:cSldViewPr snapToGrid="0">
      <p:cViewPr varScale="1">
        <p:scale>
          <a:sx n="94" d="100"/>
          <a:sy n="94" d="100"/>
        </p:scale>
        <p:origin x="64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DCF97EB-8B3E-FE70-9F84-75FD0418A7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703D541-6DCA-90ED-24E2-8674D3F3D93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7F45049-3199-6D41-B1DD-C94CBECF23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3962C1-D487-4FD2-9043-79AE7663AD2C}" type="datetimeFigureOut">
              <a:rPr lang="ru-RU" smtClean="0"/>
              <a:t>16.08.2024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AC81316-5AA6-609B-C5DB-B7FC4B8619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BCBFA94-0EE6-688C-B15C-996675C216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0E2AD-99DA-419B-9D4C-34221A5637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28220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EA4794-BFE6-3349-F046-FE98F5AE2A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3440BC0-B89D-2E62-4460-5D3B4D253E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072F919-7746-460E-5D74-2D2919A269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3962C1-D487-4FD2-9043-79AE7663AD2C}" type="datetimeFigureOut">
              <a:rPr lang="ru-RU" smtClean="0"/>
              <a:t>16.08.2024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FCBEB67-816D-D058-5341-D1D2A1EA2C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786FFC5-6892-358F-17D5-806C837FEC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0E2AD-99DA-419B-9D4C-34221A5637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85839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84FF1827-C25F-A825-066D-89B47FBF66C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84DF01F-B3DE-159B-D048-B8E8F93990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DFF164F-1BBC-BD6E-EFD5-C2C699B9B2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3962C1-D487-4FD2-9043-79AE7663AD2C}" type="datetimeFigureOut">
              <a:rPr lang="ru-RU" smtClean="0"/>
              <a:t>16.08.2024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2070B3B-B2B0-7372-A8C2-563A6D6127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E740C11-C0E0-3FCC-EBC4-A3F717D323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0E2AD-99DA-419B-9D4C-34221A5637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01784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6C936A1-134A-14F6-DF2A-D78361B6F5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DA0299E-B6C1-B659-0802-672FC9A2C3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B13BD44-FB8B-04F6-98D1-9EFFD4D13C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3962C1-D487-4FD2-9043-79AE7663AD2C}" type="datetimeFigureOut">
              <a:rPr lang="ru-RU" smtClean="0"/>
              <a:t>16.08.2024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7C9228D-A69B-125A-7D14-898EC49C3C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73CFB75-3283-2E49-7D53-ED7D3E7F35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0E2AD-99DA-419B-9D4C-34221A5637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24805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4CB9DDB-89AB-25E3-4FB3-C48A6452ED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1A45820-F267-CCDC-1D14-B68E504D1C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68DD573-F95D-9A28-4DD0-150AF8596C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3962C1-D487-4FD2-9043-79AE7663AD2C}" type="datetimeFigureOut">
              <a:rPr lang="ru-RU" smtClean="0"/>
              <a:t>16.08.2024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36BDBF1-D663-AF8F-59C4-94DAB1A079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832F048-CB15-4C02-4310-E016EEDA13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0E2AD-99DA-419B-9D4C-34221A5637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95289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21D3F3-4385-172E-F51D-8A1446B135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7B66D3B-DCE4-AE14-3485-2B4B77C0207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C80FA03-5F5E-B0D1-3BA8-1A7B82162B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466973C-F710-09B2-E7FF-22F6B1BA6A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3962C1-D487-4FD2-9043-79AE7663AD2C}" type="datetimeFigureOut">
              <a:rPr lang="ru-RU" smtClean="0"/>
              <a:t>16.08.2024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781068A-8BAC-E471-167F-58DEF83CE6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38F9E15-3393-8994-7FF9-088474F0E0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0E2AD-99DA-419B-9D4C-34221A5637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64949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AD2197-925D-66B6-5BD2-A654AFBAC4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A878F52-4420-2762-BE23-4E694F2518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5E86E59-AFB6-F689-2B44-5A05B94DD3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C5DC8F06-E27D-52F2-F59C-3D5E0CC18FB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FA400AB2-D5C8-8A04-9190-5A46F8D8A1F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3FBD8C11-BF42-57B0-A946-ACBDED931F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3962C1-D487-4FD2-9043-79AE7663AD2C}" type="datetimeFigureOut">
              <a:rPr lang="ru-RU" smtClean="0"/>
              <a:t>16.08.2024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A967C74B-2E13-2311-0402-409B642A7D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74B463F-D324-C47C-65D3-1FD338EDA5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0E2AD-99DA-419B-9D4C-34221A5637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38520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167649-0781-DDF2-0ACA-FA81591D71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9863BF0-BFB2-4B69-6979-ABD30E7697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3962C1-D487-4FD2-9043-79AE7663AD2C}" type="datetimeFigureOut">
              <a:rPr lang="ru-RU" smtClean="0"/>
              <a:t>16.08.2024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DDA57D7-F12B-5B47-BEA4-A3F80B8865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5B51C20-FF85-88FA-166D-35B7613858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0E2AD-99DA-419B-9D4C-34221A5637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85043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774A9BF3-4E1A-BA1A-109C-F102105FAB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3962C1-D487-4FD2-9043-79AE7663AD2C}" type="datetimeFigureOut">
              <a:rPr lang="ru-RU" smtClean="0"/>
              <a:t>16.08.2024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642B89C2-F3B5-A06F-8CAB-58363E4AB3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B9201A7-84B0-E89D-DF84-1F0CD81EE4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0E2AD-99DA-419B-9D4C-34221A5637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22732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637209A-D403-11E9-6343-3892681CC7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8E79CFB-F56C-81A2-03F9-7453D8BDC4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3C4A189-348E-1175-E33F-07A89C8CA3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7DB716E-D452-7C10-FE25-8BADF06CF5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3962C1-D487-4FD2-9043-79AE7663AD2C}" type="datetimeFigureOut">
              <a:rPr lang="ru-RU" smtClean="0"/>
              <a:t>16.08.2024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61E163B-A8CA-D39B-2C61-458A951E42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D8DA68A-52DC-AEF8-A6BD-1B41F084C5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0E2AD-99DA-419B-9D4C-34221A5637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9348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A64CCC9-5AFF-D957-665D-D03961E45E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2C42C2F8-4E2C-DFAB-0084-31012AFFDB9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7040C26-DDD6-105F-1ED0-7A250AE00D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2BA587B-7AD2-AC8C-7F87-9BA84F78E8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3962C1-D487-4FD2-9043-79AE7663AD2C}" type="datetimeFigureOut">
              <a:rPr lang="ru-RU" smtClean="0"/>
              <a:t>16.08.2024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FFA53CF-5644-75BC-BB25-C3347F5BD5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09483F5-FD3D-61D1-1FD6-5176BC843F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0E2AD-99DA-419B-9D4C-34221A5637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619877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A78AE2F-1B9F-CB4F-B9D2-BF6EF8054D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3FB1FC5-6E39-E144-9D68-6F999C79FA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9BAFDC9-1A38-8714-1AA8-D4DAC23CFAD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3962C1-D487-4FD2-9043-79AE7663AD2C}" type="datetimeFigureOut">
              <a:rPr lang="ru-RU" smtClean="0"/>
              <a:t>16.08.2024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C0A3917-75AF-DE5D-16F6-E5C05AAEE1B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02DAEF0-C3A2-C750-B4BE-1148277735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B0E2AD-99DA-419B-9D4C-34221A5637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27067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microsoft.com/office/2007/relationships/hdphoto" Target="../media/hdphoto1.wdp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Relationship Id="rId26" Type="http://schemas.openxmlformats.org/officeDocument/2006/relationships/image" Target="../media/image24.png"/><Relationship Id="rId27" Type="http://schemas.openxmlformats.org/officeDocument/2006/relationships/image" Target="../media/image25.png"/><Relationship Id="rId28" Type="http://schemas.openxmlformats.org/officeDocument/2006/relationships/image" Target="../media/image26.png"/><Relationship Id="rId29" Type="http://schemas.openxmlformats.org/officeDocument/2006/relationships/image" Target="../media/image27.png"/><Relationship Id="rId30" Type="http://schemas.openxmlformats.org/officeDocument/2006/relationships/image" Target="../media/image28.png"/><Relationship Id="rId31" Type="http://schemas.openxmlformats.org/officeDocument/2006/relationships/image" Target="../media/image29.png"/><Relationship Id="rId32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8384040-F2D5-1365-01CD-E9340731599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7F5A4FA-B787-E1AA-3602-010461D4B73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10A1E0B-8220-BB85-185F-58033537E8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4691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3DAA623-1A44-A881-E1B7-E039280A20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7881" y="1284289"/>
            <a:ext cx="1024238" cy="1024238"/>
          </a:xfrm>
          <a:prstGeom prst="rect">
            <a:avLst/>
          </a:prstGeom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1F08BC54-2CE3-5508-7613-53C35AD910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6175" y="-641"/>
            <a:ext cx="885825" cy="82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0" name="Группа 49">
            <a:extLst>
              <a:ext uri="{FF2B5EF4-FFF2-40B4-BE49-F238E27FC236}">
                <a16:creationId xmlns:a16="http://schemas.microsoft.com/office/drawing/2014/main" id="{8A5C64D5-1F0B-EBB6-5DFA-831C0855717B}"/>
              </a:ext>
            </a:extLst>
          </p:cNvPr>
          <p:cNvGrpSpPr/>
          <p:nvPr/>
        </p:nvGrpSpPr>
        <p:grpSpPr>
          <a:xfrm>
            <a:off x="252717" y="3645393"/>
            <a:ext cx="3986568" cy="2835409"/>
            <a:chOff x="252717" y="3645393"/>
            <a:chExt cx="3986568" cy="2835409"/>
          </a:xfrm>
        </p:grpSpPr>
        <p:grpSp>
          <p:nvGrpSpPr>
            <p:cNvPr id="30" name="Группа 29">
              <a:extLst>
                <a:ext uri="{FF2B5EF4-FFF2-40B4-BE49-F238E27FC236}">
                  <a16:creationId xmlns:a16="http://schemas.microsoft.com/office/drawing/2014/main" id="{33646409-9EF5-53F5-B640-02357DEA904C}"/>
                </a:ext>
              </a:extLst>
            </p:cNvPr>
            <p:cNvGrpSpPr/>
            <p:nvPr/>
          </p:nvGrpSpPr>
          <p:grpSpPr>
            <a:xfrm>
              <a:off x="252717" y="3645393"/>
              <a:ext cx="3986568" cy="2835409"/>
              <a:chOff x="252717" y="3645393"/>
              <a:chExt cx="3986568" cy="2835409"/>
            </a:xfrm>
          </p:grpSpPr>
          <p:sp>
            <p:nvSpPr>
              <p:cNvPr id="12" name="Прямоугольник: скругленные углы 11">
                <a:extLst>
                  <a:ext uri="{FF2B5EF4-FFF2-40B4-BE49-F238E27FC236}">
                    <a16:creationId xmlns:a16="http://schemas.microsoft.com/office/drawing/2014/main" id="{2597B0B8-A263-BBD2-313E-04A63F0B769C}"/>
                  </a:ext>
                </a:extLst>
              </p:cNvPr>
              <p:cNvSpPr/>
              <p:nvPr/>
            </p:nvSpPr>
            <p:spPr>
              <a:xfrm>
                <a:off x="252717" y="3645393"/>
                <a:ext cx="3986568" cy="2835409"/>
              </a:xfrm>
              <a:prstGeom prst="roundRect">
                <a:avLst/>
              </a:prstGeom>
              <a:solidFill>
                <a:schemeClr val="lt1">
                  <a:alpha val="70000"/>
                </a:schemeClr>
              </a:solidFill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17" name="Рисунок 16">
                <a:extLst>
                  <a:ext uri="{FF2B5EF4-FFF2-40B4-BE49-F238E27FC236}">
                    <a16:creationId xmlns:a16="http://schemas.microsoft.com/office/drawing/2014/main" id="{03F78BA4-6FE1-95EC-D29E-9477778F911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046803" y="4408402"/>
                <a:ext cx="1969655" cy="1969655"/>
              </a:xfrm>
              <a:prstGeom prst="rect">
                <a:avLst/>
              </a:prstGeom>
            </p:spPr>
          </p:pic>
          <p:pic>
            <p:nvPicPr>
              <p:cNvPr id="29" name="Рисунок 28">
                <a:extLst>
                  <a:ext uri="{FF2B5EF4-FFF2-40B4-BE49-F238E27FC236}">
                    <a16:creationId xmlns:a16="http://schemas.microsoft.com/office/drawing/2014/main" id="{3A758587-B906-4CD3-781E-D8343384E9D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470346" y="4350116"/>
                <a:ext cx="1702241" cy="1702241"/>
              </a:xfrm>
              <a:prstGeom prst="rect">
                <a:avLst/>
              </a:prstGeom>
            </p:spPr>
          </p:pic>
        </p:grpSp>
        <p:sp>
          <p:nvSpPr>
            <p:cNvPr id="49" name="Прямоугольник 48">
              <a:extLst>
                <a:ext uri="{FF2B5EF4-FFF2-40B4-BE49-F238E27FC236}">
                  <a16:creationId xmlns:a16="http://schemas.microsoft.com/office/drawing/2014/main" id="{31072D36-4F41-4F03-7D4E-86F77C516C84}"/>
                </a:ext>
              </a:extLst>
            </p:cNvPr>
            <p:cNvSpPr/>
            <p:nvPr/>
          </p:nvSpPr>
          <p:spPr>
            <a:xfrm>
              <a:off x="510194" y="3814459"/>
              <a:ext cx="3452206" cy="406803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Плавал на лодке</a:t>
              </a:r>
            </a:p>
          </p:txBody>
        </p:sp>
      </p:grpSp>
      <p:grpSp>
        <p:nvGrpSpPr>
          <p:cNvPr id="53" name="Группа 52">
            <a:extLst>
              <a:ext uri="{FF2B5EF4-FFF2-40B4-BE49-F238E27FC236}">
                <a16:creationId xmlns:a16="http://schemas.microsoft.com/office/drawing/2014/main" id="{30C13F1C-4B89-947F-5047-9898CE026B49}"/>
              </a:ext>
            </a:extLst>
          </p:cNvPr>
          <p:cNvGrpSpPr/>
          <p:nvPr/>
        </p:nvGrpSpPr>
        <p:grpSpPr>
          <a:xfrm>
            <a:off x="4166612" y="236422"/>
            <a:ext cx="4076453" cy="2868889"/>
            <a:chOff x="4166612" y="236422"/>
            <a:chExt cx="4076453" cy="2868889"/>
          </a:xfrm>
        </p:grpSpPr>
        <p:grpSp>
          <p:nvGrpSpPr>
            <p:cNvPr id="31" name="Группа 30">
              <a:extLst>
                <a:ext uri="{FF2B5EF4-FFF2-40B4-BE49-F238E27FC236}">
                  <a16:creationId xmlns:a16="http://schemas.microsoft.com/office/drawing/2014/main" id="{D76AAFAA-F47F-22B5-3819-DA1D8D6BAE59}"/>
                </a:ext>
              </a:extLst>
            </p:cNvPr>
            <p:cNvGrpSpPr/>
            <p:nvPr/>
          </p:nvGrpSpPr>
          <p:grpSpPr>
            <a:xfrm>
              <a:off x="4166612" y="236422"/>
              <a:ext cx="4076453" cy="2868889"/>
              <a:chOff x="4140200" y="185181"/>
              <a:chExt cx="4076453" cy="2868889"/>
            </a:xfrm>
          </p:grpSpPr>
          <p:pic>
            <p:nvPicPr>
              <p:cNvPr id="13" name="Рисунок 12">
                <a:extLst>
                  <a:ext uri="{FF2B5EF4-FFF2-40B4-BE49-F238E27FC236}">
                    <a16:creationId xmlns:a16="http://schemas.microsoft.com/office/drawing/2014/main" id="{2290B0AD-2DCC-3681-7440-7097326B9F9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140200" y="185181"/>
                <a:ext cx="3999323" cy="2847079"/>
              </a:xfrm>
              <a:prstGeom prst="rect">
                <a:avLst/>
              </a:prstGeom>
            </p:spPr>
          </p:pic>
          <p:pic>
            <p:nvPicPr>
              <p:cNvPr id="19" name="Рисунок 18">
                <a:extLst>
                  <a:ext uri="{FF2B5EF4-FFF2-40B4-BE49-F238E27FC236}">
                    <a16:creationId xmlns:a16="http://schemas.microsoft.com/office/drawing/2014/main" id="{A9C20823-677A-C0EC-E651-64BCE24FAD6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18235" y="655652"/>
                <a:ext cx="2398418" cy="2398418"/>
              </a:xfrm>
              <a:prstGeom prst="rect">
                <a:avLst/>
              </a:prstGeom>
            </p:spPr>
          </p:pic>
          <p:pic>
            <p:nvPicPr>
              <p:cNvPr id="27" name="Рисунок 26">
                <a:extLst>
                  <a:ext uri="{FF2B5EF4-FFF2-40B4-BE49-F238E27FC236}">
                    <a16:creationId xmlns:a16="http://schemas.microsoft.com/office/drawing/2014/main" id="{C91EE628-3345-25ED-DB0E-8128C69F4C7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9961" b="89941" l="9961" r="90039">
                            <a14:foregroundMark x1="90039" y1="23438" x2="90039" y2="23438"/>
                            <a14:foregroundMark x1="65625" y1="86328" x2="74707" y2="87598"/>
                            <a14:foregroundMark x1="50684" y1="44531" x2="54883" y2="57813"/>
                            <a14:backgroundMark x1="39551" y1="27148" x2="40918" y2="59570"/>
                            <a14:backgroundMark x1="40918" y1="59570" x2="34961" y2="83008"/>
                            <a14:backgroundMark x1="46191" y1="31250" x2="44922" y2="35840"/>
                            <a14:backgroundMark x1="46973" y1="35840" x2="44531" y2="39941"/>
                            <a14:backgroundMark x1="41992" y1="43652" x2="51172" y2="71875"/>
                            <a14:backgroundMark x1="51172" y1="71875" x2="37891" y2="85156"/>
                            <a14:backgroundMark x1="51953" y1="68945" x2="42871" y2="89648"/>
                            <a14:backgroundMark x1="36230" y1="26270" x2="37012" y2="58398"/>
                            <a14:backgroundMark x1="37012" y1="58398" x2="36621" y2="50781"/>
                            <a14:backgroundMark x1="27539" y1="16309" x2="34180" y2="53613"/>
                            <a14:backgroundMark x1="30371" y1="34570" x2="31250" y2="58984"/>
                            <a14:backgroundMark x1="22949" y1="44922" x2="23828" y2="46973"/>
                            <a14:backgroundMark x1="36621" y1="22949" x2="42383" y2="32910"/>
                            <a14:backgroundMark x1="36621" y1="20898" x2="41992" y2="31250"/>
                            <a14:backgroundMark x1="41602" y1="23828" x2="42871" y2="29199"/>
                            <a14:backgroundMark x1="42383" y1="25488" x2="44531" y2="30859"/>
                            <a14:backgroundMark x1="44043" y1="22949" x2="44922" y2="30469"/>
                            <a14:backgroundMark x1="46387" y1="30469" x2="41504" y2="48633"/>
                            <a14:backgroundMark x1="48340" y1="32129" x2="37402" y2="45801"/>
                            <a14:backgroundMark x1="46387" y1="32129" x2="39844" y2="44922"/>
                            <a14:backgroundMark x1="45117" y1="32520" x2="44336" y2="4453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 flipH="1">
                <a:off x="4816620" y="1002738"/>
                <a:ext cx="2083105" cy="2044079"/>
              </a:xfrm>
              <a:prstGeom prst="rect">
                <a:avLst/>
              </a:prstGeom>
            </p:spPr>
          </p:pic>
        </p:grpSp>
        <p:sp>
          <p:nvSpPr>
            <p:cNvPr id="52" name="Прямоугольник 51">
              <a:extLst>
                <a:ext uri="{FF2B5EF4-FFF2-40B4-BE49-F238E27FC236}">
                  <a16:creationId xmlns:a16="http://schemas.microsoft.com/office/drawing/2014/main" id="{B6B8C972-6BEC-C105-CC6A-3D565AA4DF6D}"/>
                </a:ext>
              </a:extLst>
            </p:cNvPr>
            <p:cNvSpPr/>
            <p:nvPr/>
          </p:nvSpPr>
          <p:spPr>
            <a:xfrm>
              <a:off x="4432821" y="420946"/>
              <a:ext cx="3334961" cy="374515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Кормил ламу</a:t>
              </a:r>
            </a:p>
          </p:txBody>
        </p:sp>
      </p:grpSp>
      <p:grpSp>
        <p:nvGrpSpPr>
          <p:cNvPr id="56" name="Группа 55">
            <a:extLst>
              <a:ext uri="{FF2B5EF4-FFF2-40B4-BE49-F238E27FC236}">
                <a16:creationId xmlns:a16="http://schemas.microsoft.com/office/drawing/2014/main" id="{D24A42A9-2148-30A8-AECA-9D5020A6891A}"/>
              </a:ext>
            </a:extLst>
          </p:cNvPr>
          <p:cNvGrpSpPr/>
          <p:nvPr/>
        </p:nvGrpSpPr>
        <p:grpSpPr>
          <a:xfrm>
            <a:off x="7939960" y="3713888"/>
            <a:ext cx="3999323" cy="2938395"/>
            <a:chOff x="7939960" y="3713888"/>
            <a:chExt cx="3999323" cy="2938395"/>
          </a:xfrm>
        </p:grpSpPr>
        <p:grpSp>
          <p:nvGrpSpPr>
            <p:cNvPr id="32" name="Группа 31">
              <a:extLst>
                <a:ext uri="{FF2B5EF4-FFF2-40B4-BE49-F238E27FC236}">
                  <a16:creationId xmlns:a16="http://schemas.microsoft.com/office/drawing/2014/main" id="{67D1DB3F-23B3-AAD1-2763-65BDE05D4764}"/>
                </a:ext>
              </a:extLst>
            </p:cNvPr>
            <p:cNvGrpSpPr/>
            <p:nvPr/>
          </p:nvGrpSpPr>
          <p:grpSpPr>
            <a:xfrm>
              <a:off x="7939960" y="3713888"/>
              <a:ext cx="3999323" cy="2938395"/>
              <a:chOff x="7939960" y="3713888"/>
              <a:chExt cx="3999323" cy="2938395"/>
            </a:xfrm>
          </p:grpSpPr>
          <p:pic>
            <p:nvPicPr>
              <p:cNvPr id="14" name="Рисунок 13">
                <a:extLst>
                  <a:ext uri="{FF2B5EF4-FFF2-40B4-BE49-F238E27FC236}">
                    <a16:creationId xmlns:a16="http://schemas.microsoft.com/office/drawing/2014/main" id="{A4E0D6A9-FF56-94B0-E957-B3CEB805376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7939960" y="3713888"/>
                <a:ext cx="3999323" cy="2847079"/>
              </a:xfrm>
              <a:prstGeom prst="rect">
                <a:avLst/>
              </a:prstGeom>
            </p:spPr>
          </p:pic>
          <p:pic>
            <p:nvPicPr>
              <p:cNvPr id="21" name="Рисунок 20">
                <a:extLst>
                  <a:ext uri="{FF2B5EF4-FFF2-40B4-BE49-F238E27FC236}">
                    <a16:creationId xmlns:a16="http://schemas.microsoft.com/office/drawing/2014/main" id="{25749735-2E9F-4C8B-51F3-5B9FE8AB05F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 rot="919188">
                <a:off x="9672446" y="4389412"/>
                <a:ext cx="2262871" cy="2262871"/>
              </a:xfrm>
              <a:prstGeom prst="rect">
                <a:avLst/>
              </a:prstGeom>
            </p:spPr>
          </p:pic>
          <p:pic>
            <p:nvPicPr>
              <p:cNvPr id="23" name="Рисунок 22">
                <a:extLst>
                  <a:ext uri="{FF2B5EF4-FFF2-40B4-BE49-F238E27FC236}">
                    <a16:creationId xmlns:a16="http://schemas.microsoft.com/office/drawing/2014/main" id="{4551878C-BB85-4CD4-2488-88FD9260A39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8144369" y="4505076"/>
                <a:ext cx="1891862" cy="1891862"/>
              </a:xfrm>
              <a:prstGeom prst="rect">
                <a:avLst/>
              </a:prstGeom>
            </p:spPr>
          </p:pic>
        </p:grpSp>
        <p:sp>
          <p:nvSpPr>
            <p:cNvPr id="55" name="Прямоугольник 54">
              <a:extLst>
                <a:ext uri="{FF2B5EF4-FFF2-40B4-BE49-F238E27FC236}">
                  <a16:creationId xmlns:a16="http://schemas.microsoft.com/office/drawing/2014/main" id="{3C7A7132-8869-36FB-E3F7-C42E18EFF3E1}"/>
                </a:ext>
              </a:extLst>
            </p:cNvPr>
            <p:cNvSpPr/>
            <p:nvPr/>
          </p:nvSpPr>
          <p:spPr>
            <a:xfrm>
              <a:off x="8235620" y="3925433"/>
              <a:ext cx="3415383" cy="458426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Купил мыло</a:t>
              </a:r>
            </a:p>
          </p:txBody>
        </p:sp>
      </p:grpSp>
      <p:grpSp>
        <p:nvGrpSpPr>
          <p:cNvPr id="60" name="Группа 59">
            <a:extLst>
              <a:ext uri="{FF2B5EF4-FFF2-40B4-BE49-F238E27FC236}">
                <a16:creationId xmlns:a16="http://schemas.microsoft.com/office/drawing/2014/main" id="{000D0437-30B2-E35B-5E20-18084B3847C0}"/>
              </a:ext>
            </a:extLst>
          </p:cNvPr>
          <p:cNvGrpSpPr/>
          <p:nvPr/>
        </p:nvGrpSpPr>
        <p:grpSpPr>
          <a:xfrm>
            <a:off x="4166612" y="283313"/>
            <a:ext cx="3999323" cy="2934055"/>
            <a:chOff x="4164566" y="256278"/>
            <a:chExt cx="3999323" cy="2934055"/>
          </a:xfrm>
        </p:grpSpPr>
        <p:grpSp>
          <p:nvGrpSpPr>
            <p:cNvPr id="51" name="Группа 50">
              <a:extLst>
                <a:ext uri="{FF2B5EF4-FFF2-40B4-BE49-F238E27FC236}">
                  <a16:creationId xmlns:a16="http://schemas.microsoft.com/office/drawing/2014/main" id="{0B3FF57E-83C3-C478-DA5D-126EB127230E}"/>
                </a:ext>
              </a:extLst>
            </p:cNvPr>
            <p:cNvGrpSpPr/>
            <p:nvPr/>
          </p:nvGrpSpPr>
          <p:grpSpPr>
            <a:xfrm>
              <a:off x="4164566" y="256278"/>
              <a:ext cx="3999323" cy="2934055"/>
              <a:chOff x="4143505" y="157063"/>
              <a:chExt cx="3999323" cy="2934055"/>
            </a:xfrm>
          </p:grpSpPr>
          <p:pic>
            <p:nvPicPr>
              <p:cNvPr id="34" name="Рисунок 33">
                <a:extLst>
                  <a:ext uri="{FF2B5EF4-FFF2-40B4-BE49-F238E27FC236}">
                    <a16:creationId xmlns:a16="http://schemas.microsoft.com/office/drawing/2014/main" id="{627C5DA1-25D5-CD16-7F51-A06704FB535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4143505" y="157063"/>
                <a:ext cx="3999323" cy="2859272"/>
              </a:xfrm>
              <a:prstGeom prst="rect">
                <a:avLst/>
              </a:prstGeom>
            </p:spPr>
          </p:pic>
          <p:pic>
            <p:nvPicPr>
              <p:cNvPr id="45" name="Рисунок 44">
                <a:extLst>
                  <a:ext uri="{FF2B5EF4-FFF2-40B4-BE49-F238E27FC236}">
                    <a16:creationId xmlns:a16="http://schemas.microsoft.com/office/drawing/2014/main" id="{2F6EA741-7982-6D33-9453-7F7A9E3AF2B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4859988" y="736561"/>
                <a:ext cx="2354557" cy="2354557"/>
              </a:xfrm>
              <a:prstGeom prst="rect">
                <a:avLst/>
              </a:prstGeom>
            </p:spPr>
          </p:pic>
        </p:grpSp>
        <p:sp>
          <p:nvSpPr>
            <p:cNvPr id="59" name="Прямоугольник 58">
              <a:extLst>
                <a:ext uri="{FF2B5EF4-FFF2-40B4-BE49-F238E27FC236}">
                  <a16:creationId xmlns:a16="http://schemas.microsoft.com/office/drawing/2014/main" id="{E0B133A4-FE24-0402-A963-7628D2561291}"/>
                </a:ext>
              </a:extLst>
            </p:cNvPr>
            <p:cNvSpPr/>
            <p:nvPr/>
          </p:nvSpPr>
          <p:spPr>
            <a:xfrm>
              <a:off x="4432821" y="455922"/>
              <a:ext cx="3334961" cy="339539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Собирал лаванду</a:t>
              </a:r>
            </a:p>
          </p:txBody>
        </p:sp>
      </p:grpSp>
      <p:grpSp>
        <p:nvGrpSpPr>
          <p:cNvPr id="63" name="Группа 62">
            <a:extLst>
              <a:ext uri="{FF2B5EF4-FFF2-40B4-BE49-F238E27FC236}">
                <a16:creationId xmlns:a16="http://schemas.microsoft.com/office/drawing/2014/main" id="{624F8FA6-5103-59E8-A081-E621D6CFC170}"/>
              </a:ext>
            </a:extLst>
          </p:cNvPr>
          <p:cNvGrpSpPr/>
          <p:nvPr/>
        </p:nvGrpSpPr>
        <p:grpSpPr>
          <a:xfrm>
            <a:off x="7958632" y="3702386"/>
            <a:ext cx="3999323" cy="2901900"/>
            <a:chOff x="7939960" y="3727729"/>
            <a:chExt cx="3999323" cy="2901900"/>
          </a:xfrm>
        </p:grpSpPr>
        <p:grpSp>
          <p:nvGrpSpPr>
            <p:cNvPr id="54" name="Группа 53">
              <a:extLst>
                <a:ext uri="{FF2B5EF4-FFF2-40B4-BE49-F238E27FC236}">
                  <a16:creationId xmlns:a16="http://schemas.microsoft.com/office/drawing/2014/main" id="{F0D93364-286E-7150-DC13-6B89D2073766}"/>
                </a:ext>
              </a:extLst>
            </p:cNvPr>
            <p:cNvGrpSpPr/>
            <p:nvPr/>
          </p:nvGrpSpPr>
          <p:grpSpPr>
            <a:xfrm>
              <a:off x="7939960" y="3727729"/>
              <a:ext cx="3999323" cy="2901900"/>
              <a:chOff x="7941226" y="3701695"/>
              <a:chExt cx="3999323" cy="2901900"/>
            </a:xfrm>
          </p:grpSpPr>
          <p:pic>
            <p:nvPicPr>
              <p:cNvPr id="35" name="Рисунок 34">
                <a:extLst>
                  <a:ext uri="{FF2B5EF4-FFF2-40B4-BE49-F238E27FC236}">
                    <a16:creationId xmlns:a16="http://schemas.microsoft.com/office/drawing/2014/main" id="{49FBBD35-D77A-A665-818C-7180D2F261D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7941226" y="3701695"/>
                <a:ext cx="3999323" cy="2859272"/>
              </a:xfrm>
              <a:prstGeom prst="rect">
                <a:avLst/>
              </a:prstGeom>
            </p:spPr>
          </p:pic>
          <p:pic>
            <p:nvPicPr>
              <p:cNvPr id="47" name="Рисунок 46">
                <a:extLst>
                  <a:ext uri="{FF2B5EF4-FFF2-40B4-BE49-F238E27FC236}">
                    <a16:creationId xmlns:a16="http://schemas.microsoft.com/office/drawing/2014/main" id="{96B72C8D-AC34-8A08-21C1-C97BD398FDA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8806183" y="4322472"/>
                <a:ext cx="2281123" cy="2281123"/>
              </a:xfrm>
              <a:prstGeom prst="rect">
                <a:avLst/>
              </a:prstGeom>
            </p:spPr>
          </p:pic>
        </p:grpSp>
        <p:sp>
          <p:nvSpPr>
            <p:cNvPr id="62" name="Прямоугольник 61">
              <a:extLst>
                <a:ext uri="{FF2B5EF4-FFF2-40B4-BE49-F238E27FC236}">
                  <a16:creationId xmlns:a16="http://schemas.microsoft.com/office/drawing/2014/main" id="{34CF3987-3CB4-DD35-AB51-0F969564D237}"/>
                </a:ext>
              </a:extLst>
            </p:cNvPr>
            <p:cNvSpPr/>
            <p:nvPr/>
          </p:nvSpPr>
          <p:spPr>
            <a:xfrm>
              <a:off x="8282828" y="3966218"/>
              <a:ext cx="3368175" cy="374829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2400" dirty="0"/>
                <a:t>Открывал Кока-Колу</a:t>
              </a:r>
            </a:p>
          </p:txBody>
        </p:sp>
      </p:grpSp>
      <p:grpSp>
        <p:nvGrpSpPr>
          <p:cNvPr id="80" name="Группа 79">
            <a:extLst>
              <a:ext uri="{FF2B5EF4-FFF2-40B4-BE49-F238E27FC236}">
                <a16:creationId xmlns:a16="http://schemas.microsoft.com/office/drawing/2014/main" id="{7F5573C1-5E77-9ACF-635D-8BAB975ADE77}"/>
              </a:ext>
            </a:extLst>
          </p:cNvPr>
          <p:cNvGrpSpPr/>
          <p:nvPr/>
        </p:nvGrpSpPr>
        <p:grpSpPr>
          <a:xfrm>
            <a:off x="249583" y="3602038"/>
            <a:ext cx="3986568" cy="2902344"/>
            <a:chOff x="243013" y="4213745"/>
            <a:chExt cx="3986568" cy="2902344"/>
          </a:xfrm>
        </p:grpSpPr>
        <p:sp>
          <p:nvSpPr>
            <p:cNvPr id="64" name="Прямоугольник: скругленные углы 63">
              <a:extLst>
                <a:ext uri="{FF2B5EF4-FFF2-40B4-BE49-F238E27FC236}">
                  <a16:creationId xmlns:a16="http://schemas.microsoft.com/office/drawing/2014/main" id="{37145799-47BA-57B7-F405-026A772705FF}"/>
                </a:ext>
              </a:extLst>
            </p:cNvPr>
            <p:cNvSpPr/>
            <p:nvPr/>
          </p:nvSpPr>
          <p:spPr>
            <a:xfrm>
              <a:off x="243013" y="4213745"/>
              <a:ext cx="3986568" cy="2902344"/>
            </a:xfrm>
            <a:prstGeom prst="roundRect">
              <a:avLst/>
            </a:prstGeom>
            <a:solidFill>
              <a:schemeClr val="lt1">
                <a:alpha val="73000"/>
              </a:schemeClr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68" name="Рисунок 67">
              <a:extLst>
                <a:ext uri="{FF2B5EF4-FFF2-40B4-BE49-F238E27FC236}">
                  <a16:creationId xmlns:a16="http://schemas.microsoft.com/office/drawing/2014/main" id="{37E9232E-5CEE-5FF4-89B1-F6A5FA8D5923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68057" y="5395005"/>
              <a:ext cx="1177350" cy="1177350"/>
            </a:xfrm>
            <a:prstGeom prst="rect">
              <a:avLst/>
            </a:prstGeom>
          </p:spPr>
        </p:pic>
        <p:pic>
          <p:nvPicPr>
            <p:cNvPr id="70" name="Рисунок 69">
              <a:extLst>
                <a:ext uri="{FF2B5EF4-FFF2-40B4-BE49-F238E27FC236}">
                  <a16:creationId xmlns:a16="http://schemas.microsoft.com/office/drawing/2014/main" id="{8E32DF06-2711-01F4-8080-9343CD39C38A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36977" y="4952619"/>
              <a:ext cx="1920486" cy="1920486"/>
            </a:xfrm>
            <a:prstGeom prst="rect">
              <a:avLst/>
            </a:prstGeom>
          </p:spPr>
        </p:pic>
        <p:sp>
          <p:nvSpPr>
            <p:cNvPr id="79" name="Прямоугольник 78">
              <a:extLst>
                <a:ext uri="{FF2B5EF4-FFF2-40B4-BE49-F238E27FC236}">
                  <a16:creationId xmlns:a16="http://schemas.microsoft.com/office/drawing/2014/main" id="{92AD3D59-D6E9-08BD-B059-3380B060BE87}"/>
                </a:ext>
              </a:extLst>
            </p:cNvPr>
            <p:cNvSpPr/>
            <p:nvPr/>
          </p:nvSpPr>
          <p:spPr>
            <a:xfrm>
              <a:off x="493741" y="4411484"/>
              <a:ext cx="3456422" cy="482093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Дарил куклу</a:t>
              </a:r>
            </a:p>
          </p:txBody>
        </p:sp>
      </p:grpSp>
      <p:grpSp>
        <p:nvGrpSpPr>
          <p:cNvPr id="82" name="Группа 81">
            <a:extLst>
              <a:ext uri="{FF2B5EF4-FFF2-40B4-BE49-F238E27FC236}">
                <a16:creationId xmlns:a16="http://schemas.microsoft.com/office/drawing/2014/main" id="{64704FBC-2897-5F65-DC93-BC5600578114}"/>
              </a:ext>
            </a:extLst>
          </p:cNvPr>
          <p:cNvGrpSpPr/>
          <p:nvPr/>
        </p:nvGrpSpPr>
        <p:grpSpPr>
          <a:xfrm>
            <a:off x="4146677" y="230415"/>
            <a:ext cx="3999323" cy="2914141"/>
            <a:chOff x="4151436" y="238380"/>
            <a:chExt cx="3999323" cy="2914141"/>
          </a:xfrm>
        </p:grpSpPr>
        <p:pic>
          <p:nvPicPr>
            <p:cNvPr id="65" name="Рисунок 64">
              <a:extLst>
                <a:ext uri="{FF2B5EF4-FFF2-40B4-BE49-F238E27FC236}">
                  <a16:creationId xmlns:a16="http://schemas.microsoft.com/office/drawing/2014/main" id="{D49B5604-94E5-0CF2-A02D-206054D6E49D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4151436" y="238380"/>
              <a:ext cx="3999323" cy="2914141"/>
            </a:xfrm>
            <a:prstGeom prst="rect">
              <a:avLst/>
            </a:prstGeom>
          </p:spPr>
        </p:pic>
        <p:pic>
          <p:nvPicPr>
            <p:cNvPr id="74" name="Рисунок 73">
              <a:extLst>
                <a:ext uri="{FF2B5EF4-FFF2-40B4-BE49-F238E27FC236}">
                  <a16:creationId xmlns:a16="http://schemas.microsoft.com/office/drawing/2014/main" id="{C4857B22-8697-F463-777C-1E45CC98708C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5004744" y="931552"/>
              <a:ext cx="2180689" cy="2100349"/>
            </a:xfrm>
            <a:prstGeom prst="rect">
              <a:avLst/>
            </a:prstGeom>
          </p:spPr>
        </p:pic>
        <p:sp>
          <p:nvSpPr>
            <p:cNvPr id="81" name="Прямоугольник 80">
              <a:extLst>
                <a:ext uri="{FF2B5EF4-FFF2-40B4-BE49-F238E27FC236}">
                  <a16:creationId xmlns:a16="http://schemas.microsoft.com/office/drawing/2014/main" id="{BA814CB5-63B0-4231-F405-DB12FD012701}"/>
                </a:ext>
              </a:extLst>
            </p:cNvPr>
            <p:cNvSpPr/>
            <p:nvPr/>
          </p:nvSpPr>
          <p:spPr>
            <a:xfrm>
              <a:off x="4432821" y="479943"/>
              <a:ext cx="3414006" cy="356953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Поднялся на скалу</a:t>
              </a:r>
            </a:p>
          </p:txBody>
        </p:sp>
      </p:grpSp>
      <p:grpSp>
        <p:nvGrpSpPr>
          <p:cNvPr id="84" name="Группа 83">
            <a:extLst>
              <a:ext uri="{FF2B5EF4-FFF2-40B4-BE49-F238E27FC236}">
                <a16:creationId xmlns:a16="http://schemas.microsoft.com/office/drawing/2014/main" id="{9834ABBB-DF03-F8E1-F14E-9E3617425B00}"/>
              </a:ext>
            </a:extLst>
          </p:cNvPr>
          <p:cNvGrpSpPr/>
          <p:nvPr/>
        </p:nvGrpSpPr>
        <p:grpSpPr>
          <a:xfrm>
            <a:off x="7948801" y="3697350"/>
            <a:ext cx="4073572" cy="2924228"/>
            <a:chOff x="7930026" y="3713888"/>
            <a:chExt cx="4073572" cy="2924228"/>
          </a:xfrm>
        </p:grpSpPr>
        <p:pic>
          <p:nvPicPr>
            <p:cNvPr id="66" name="Рисунок 65">
              <a:extLst>
                <a:ext uri="{FF2B5EF4-FFF2-40B4-BE49-F238E27FC236}">
                  <a16:creationId xmlns:a16="http://schemas.microsoft.com/office/drawing/2014/main" id="{DD5CAA92-2BE8-E9C4-2E2B-AFCCDF5531B6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7930026" y="3713888"/>
              <a:ext cx="3999323" cy="2914141"/>
            </a:xfrm>
            <a:prstGeom prst="rect">
              <a:avLst/>
            </a:prstGeom>
          </p:spPr>
        </p:pic>
        <p:pic>
          <p:nvPicPr>
            <p:cNvPr id="76" name="Рисунок 75">
              <a:extLst>
                <a:ext uri="{FF2B5EF4-FFF2-40B4-BE49-F238E27FC236}">
                  <a16:creationId xmlns:a16="http://schemas.microsoft.com/office/drawing/2014/main" id="{B40D74F2-4563-797E-15A7-E9005ECFFB10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59428" y="4393946"/>
              <a:ext cx="2244170" cy="2244170"/>
            </a:xfrm>
            <a:prstGeom prst="rect">
              <a:avLst/>
            </a:prstGeom>
          </p:spPr>
        </p:pic>
        <p:pic>
          <p:nvPicPr>
            <p:cNvPr id="78" name="Рисунок 77">
              <a:extLst>
                <a:ext uri="{FF2B5EF4-FFF2-40B4-BE49-F238E27FC236}">
                  <a16:creationId xmlns:a16="http://schemas.microsoft.com/office/drawing/2014/main" id="{C2576F38-C1B1-3BEB-F03E-BC4E64E44CBB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094611" y="4495709"/>
              <a:ext cx="2095230" cy="2095230"/>
            </a:xfrm>
            <a:prstGeom prst="rect">
              <a:avLst/>
            </a:prstGeom>
          </p:spPr>
        </p:pic>
        <p:sp>
          <p:nvSpPr>
            <p:cNvPr id="83" name="Прямоугольник 82">
              <a:extLst>
                <a:ext uri="{FF2B5EF4-FFF2-40B4-BE49-F238E27FC236}">
                  <a16:creationId xmlns:a16="http://schemas.microsoft.com/office/drawing/2014/main" id="{7A0F4E1A-225C-522D-2B6A-651612F0CCA9}"/>
                </a:ext>
              </a:extLst>
            </p:cNvPr>
            <p:cNvSpPr/>
            <p:nvPr/>
          </p:nvSpPr>
          <p:spPr>
            <a:xfrm>
              <a:off x="8208940" y="3964989"/>
              <a:ext cx="3438826" cy="438491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Разбил колбу</a:t>
              </a:r>
            </a:p>
          </p:txBody>
        </p:sp>
      </p:grpSp>
      <p:grpSp>
        <p:nvGrpSpPr>
          <p:cNvPr id="99" name="Группа 98">
            <a:extLst>
              <a:ext uri="{FF2B5EF4-FFF2-40B4-BE49-F238E27FC236}">
                <a16:creationId xmlns:a16="http://schemas.microsoft.com/office/drawing/2014/main" id="{9ACC78F7-80BF-D7FB-807B-3090D33BB3C6}"/>
              </a:ext>
            </a:extLst>
          </p:cNvPr>
          <p:cNvGrpSpPr/>
          <p:nvPr/>
        </p:nvGrpSpPr>
        <p:grpSpPr>
          <a:xfrm>
            <a:off x="206074" y="3526015"/>
            <a:ext cx="4030077" cy="3099193"/>
            <a:chOff x="226528" y="3658472"/>
            <a:chExt cx="4030077" cy="3099193"/>
          </a:xfrm>
        </p:grpSpPr>
        <p:sp>
          <p:nvSpPr>
            <p:cNvPr id="87" name="Прямоугольник: скругленные углы 86">
              <a:extLst>
                <a:ext uri="{FF2B5EF4-FFF2-40B4-BE49-F238E27FC236}">
                  <a16:creationId xmlns:a16="http://schemas.microsoft.com/office/drawing/2014/main" id="{00010775-ACD4-5170-97D5-7316B744CE4E}"/>
                </a:ext>
              </a:extLst>
            </p:cNvPr>
            <p:cNvSpPr/>
            <p:nvPr/>
          </p:nvSpPr>
          <p:spPr>
            <a:xfrm>
              <a:off x="226528" y="3658472"/>
              <a:ext cx="4030077" cy="2958931"/>
            </a:xfrm>
            <a:prstGeom prst="roundRect">
              <a:avLst/>
            </a:prstGeom>
            <a:solidFill>
              <a:schemeClr val="lt1">
                <a:alpha val="73000"/>
              </a:schemeClr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pic>
          <p:nvPicPr>
            <p:cNvPr id="86" name="Рисунок 85">
              <a:extLst>
                <a:ext uri="{FF2B5EF4-FFF2-40B4-BE49-F238E27FC236}">
                  <a16:creationId xmlns:a16="http://schemas.microsoft.com/office/drawing/2014/main" id="{157EEE27-BB50-BC3E-69BE-40510900B399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21199" y="4261538"/>
              <a:ext cx="2496127" cy="2496127"/>
            </a:xfrm>
            <a:prstGeom prst="rect">
              <a:avLst/>
            </a:prstGeom>
          </p:spPr>
        </p:pic>
        <p:sp>
          <p:nvSpPr>
            <p:cNvPr id="94" name="Прямоугольник 93">
              <a:extLst>
                <a:ext uri="{FF2B5EF4-FFF2-40B4-BE49-F238E27FC236}">
                  <a16:creationId xmlns:a16="http://schemas.microsoft.com/office/drawing/2014/main" id="{C87B2A6A-9744-1774-042F-856E24578878}"/>
                </a:ext>
              </a:extLst>
            </p:cNvPr>
            <p:cNvSpPr/>
            <p:nvPr/>
          </p:nvSpPr>
          <p:spPr>
            <a:xfrm>
              <a:off x="456697" y="3836241"/>
              <a:ext cx="3492643" cy="532496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Вязал узел</a:t>
              </a:r>
            </a:p>
          </p:txBody>
        </p:sp>
        <p:pic>
          <p:nvPicPr>
            <p:cNvPr id="98" name="Рисунок 97">
              <a:extLst>
                <a:ext uri="{FF2B5EF4-FFF2-40B4-BE49-F238E27FC236}">
                  <a16:creationId xmlns:a16="http://schemas.microsoft.com/office/drawing/2014/main" id="{DF1032A6-F350-9341-92A2-9E378CD09FB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608" b="-10447"/>
            <a:stretch/>
          </p:blipFill>
          <p:spPr>
            <a:xfrm>
              <a:off x="394895" y="4630360"/>
              <a:ext cx="1517037" cy="1635956"/>
            </a:xfrm>
            <a:prstGeom prst="rect">
              <a:avLst/>
            </a:prstGeom>
          </p:spPr>
        </p:pic>
      </p:grpSp>
      <p:grpSp>
        <p:nvGrpSpPr>
          <p:cNvPr id="102" name="Группа 101">
            <a:extLst>
              <a:ext uri="{FF2B5EF4-FFF2-40B4-BE49-F238E27FC236}">
                <a16:creationId xmlns:a16="http://schemas.microsoft.com/office/drawing/2014/main" id="{259D29C9-69EE-E804-9756-DC0BE1BBDD1B}"/>
              </a:ext>
            </a:extLst>
          </p:cNvPr>
          <p:cNvGrpSpPr/>
          <p:nvPr/>
        </p:nvGrpSpPr>
        <p:grpSpPr>
          <a:xfrm>
            <a:off x="4126643" y="246678"/>
            <a:ext cx="4041998" cy="2975106"/>
            <a:chOff x="4151436" y="239489"/>
            <a:chExt cx="4041998" cy="2975106"/>
          </a:xfrm>
        </p:grpSpPr>
        <p:pic>
          <p:nvPicPr>
            <p:cNvPr id="88" name="Рисунок 87">
              <a:extLst>
                <a:ext uri="{FF2B5EF4-FFF2-40B4-BE49-F238E27FC236}">
                  <a16:creationId xmlns:a16="http://schemas.microsoft.com/office/drawing/2014/main" id="{229F0ECB-95FF-58C9-3BFC-04A75FE4073C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/>
            <a:stretch>
              <a:fillRect/>
            </a:stretch>
          </p:blipFill>
          <p:spPr>
            <a:xfrm>
              <a:off x="4151436" y="239489"/>
              <a:ext cx="4041998" cy="2975106"/>
            </a:xfrm>
            <a:prstGeom prst="rect">
              <a:avLst/>
            </a:prstGeom>
          </p:spPr>
        </p:pic>
        <p:pic>
          <p:nvPicPr>
            <p:cNvPr id="91" name="Рисунок 90">
              <a:extLst>
                <a:ext uri="{FF2B5EF4-FFF2-40B4-BE49-F238E27FC236}">
                  <a16:creationId xmlns:a16="http://schemas.microsoft.com/office/drawing/2014/main" id="{2E935CEC-B719-969C-1D7B-8200EF76CD54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45597" y="850738"/>
              <a:ext cx="2244032" cy="2244032"/>
            </a:xfrm>
            <a:prstGeom prst="rect">
              <a:avLst/>
            </a:prstGeom>
          </p:spPr>
        </p:pic>
        <p:sp>
          <p:nvSpPr>
            <p:cNvPr id="95" name="Прямоугольник 94">
              <a:extLst>
                <a:ext uri="{FF2B5EF4-FFF2-40B4-BE49-F238E27FC236}">
                  <a16:creationId xmlns:a16="http://schemas.microsoft.com/office/drawing/2014/main" id="{0AA28993-4638-660B-5D4A-14E2B3DAC7C9}"/>
                </a:ext>
              </a:extLst>
            </p:cNvPr>
            <p:cNvSpPr/>
            <p:nvPr/>
          </p:nvSpPr>
          <p:spPr>
            <a:xfrm>
              <a:off x="4432821" y="479943"/>
              <a:ext cx="3468128" cy="431319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Играл в футбол</a:t>
              </a:r>
            </a:p>
          </p:txBody>
        </p:sp>
        <p:pic>
          <p:nvPicPr>
            <p:cNvPr id="101" name="Рисунок 100">
              <a:extLst>
                <a:ext uri="{FF2B5EF4-FFF2-40B4-BE49-F238E27FC236}">
                  <a16:creationId xmlns:a16="http://schemas.microsoft.com/office/drawing/2014/main" id="{3E5467DE-C829-E3D6-ABF3-DCCF42B3BA06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311712" y="841224"/>
              <a:ext cx="1921207" cy="1921207"/>
            </a:xfrm>
            <a:prstGeom prst="rect">
              <a:avLst/>
            </a:prstGeom>
          </p:spPr>
        </p:pic>
      </p:grpSp>
      <p:grpSp>
        <p:nvGrpSpPr>
          <p:cNvPr id="105" name="Группа 104">
            <a:extLst>
              <a:ext uri="{FF2B5EF4-FFF2-40B4-BE49-F238E27FC236}">
                <a16:creationId xmlns:a16="http://schemas.microsoft.com/office/drawing/2014/main" id="{2A5D62C8-876F-F06A-7826-8985566D6C0B}"/>
              </a:ext>
            </a:extLst>
          </p:cNvPr>
          <p:cNvGrpSpPr/>
          <p:nvPr/>
        </p:nvGrpSpPr>
        <p:grpSpPr>
          <a:xfrm>
            <a:off x="7948801" y="3708739"/>
            <a:ext cx="4041998" cy="2975106"/>
            <a:chOff x="7900949" y="3713888"/>
            <a:chExt cx="4041998" cy="2975106"/>
          </a:xfrm>
        </p:grpSpPr>
        <p:pic>
          <p:nvPicPr>
            <p:cNvPr id="89" name="Рисунок 88">
              <a:extLst>
                <a:ext uri="{FF2B5EF4-FFF2-40B4-BE49-F238E27FC236}">
                  <a16:creationId xmlns:a16="http://schemas.microsoft.com/office/drawing/2014/main" id="{C2C01066-BDCF-BE4B-1A58-48FCB84B0131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/>
            <a:stretch>
              <a:fillRect/>
            </a:stretch>
          </p:blipFill>
          <p:spPr>
            <a:xfrm>
              <a:off x="7900949" y="3713888"/>
              <a:ext cx="4041998" cy="2975106"/>
            </a:xfrm>
            <a:prstGeom prst="rect">
              <a:avLst/>
            </a:prstGeom>
          </p:spPr>
        </p:pic>
        <p:sp>
          <p:nvSpPr>
            <p:cNvPr id="96" name="Прямоугольник 95">
              <a:extLst>
                <a:ext uri="{FF2B5EF4-FFF2-40B4-BE49-F238E27FC236}">
                  <a16:creationId xmlns:a16="http://schemas.microsoft.com/office/drawing/2014/main" id="{A5B23374-12C0-7147-435F-6172D1FB32EA}"/>
                </a:ext>
              </a:extLst>
            </p:cNvPr>
            <p:cNvSpPr/>
            <p:nvPr/>
          </p:nvSpPr>
          <p:spPr>
            <a:xfrm>
              <a:off x="8222022" y="3933360"/>
              <a:ext cx="3478589" cy="479122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Мыл холодильник</a:t>
              </a:r>
            </a:p>
          </p:txBody>
        </p:sp>
        <p:pic>
          <p:nvPicPr>
            <p:cNvPr id="104" name="Рисунок 103">
              <a:extLst>
                <a:ext uri="{FF2B5EF4-FFF2-40B4-BE49-F238E27FC236}">
                  <a16:creationId xmlns:a16="http://schemas.microsoft.com/office/drawing/2014/main" id="{DBE5D482-271C-1552-4CA9-6972C5ED4C42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830585" y="4540980"/>
              <a:ext cx="1934063" cy="1934063"/>
            </a:xfrm>
            <a:prstGeom prst="rect">
              <a:avLst/>
            </a:prstGeom>
          </p:spPr>
        </p:pic>
      </p:grp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70AE618-4612-A74D-3807-0BE62FE26E01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0391" y="474623"/>
            <a:ext cx="2767147" cy="2847078"/>
          </a:xfrm>
          <a:prstGeom prst="rect">
            <a:avLst/>
          </a:prstGeom>
        </p:spPr>
      </p:pic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851A92F5-DCC0-66E4-BA8B-2CC91D129DC2}"/>
              </a:ext>
            </a:extLst>
          </p:cNvPr>
          <p:cNvGrpSpPr/>
          <p:nvPr/>
        </p:nvGrpSpPr>
        <p:grpSpPr>
          <a:xfrm>
            <a:off x="253854" y="3629671"/>
            <a:ext cx="3986568" cy="2847078"/>
            <a:chOff x="219790" y="3620141"/>
            <a:chExt cx="3986568" cy="2847078"/>
          </a:xfrm>
        </p:grpSpPr>
        <p:grpSp>
          <p:nvGrpSpPr>
            <p:cNvPr id="58" name="Группа 57">
              <a:extLst>
                <a:ext uri="{FF2B5EF4-FFF2-40B4-BE49-F238E27FC236}">
                  <a16:creationId xmlns:a16="http://schemas.microsoft.com/office/drawing/2014/main" id="{5E5CC939-0263-A37B-BED3-EA4FACBE38DB}"/>
                </a:ext>
              </a:extLst>
            </p:cNvPr>
            <p:cNvGrpSpPr/>
            <p:nvPr/>
          </p:nvGrpSpPr>
          <p:grpSpPr>
            <a:xfrm>
              <a:off x="219790" y="3620141"/>
              <a:ext cx="3986568" cy="2847078"/>
              <a:chOff x="107381" y="4501320"/>
              <a:chExt cx="3986568" cy="2847078"/>
            </a:xfrm>
          </p:grpSpPr>
          <p:grpSp>
            <p:nvGrpSpPr>
              <p:cNvPr id="48" name="Группа 47">
                <a:extLst>
                  <a:ext uri="{FF2B5EF4-FFF2-40B4-BE49-F238E27FC236}">
                    <a16:creationId xmlns:a16="http://schemas.microsoft.com/office/drawing/2014/main" id="{14854334-785A-38CB-845D-A37CF271FBBE}"/>
                  </a:ext>
                </a:extLst>
              </p:cNvPr>
              <p:cNvGrpSpPr/>
              <p:nvPr/>
            </p:nvGrpSpPr>
            <p:grpSpPr>
              <a:xfrm>
                <a:off x="107381" y="4501320"/>
                <a:ext cx="3986568" cy="2847078"/>
                <a:chOff x="108647" y="4519077"/>
                <a:chExt cx="3986568" cy="2847078"/>
              </a:xfrm>
            </p:grpSpPr>
            <p:sp>
              <p:nvSpPr>
                <p:cNvPr id="33" name="Прямоугольник: скругленные углы 32">
                  <a:extLst>
                    <a:ext uri="{FF2B5EF4-FFF2-40B4-BE49-F238E27FC236}">
                      <a16:creationId xmlns:a16="http://schemas.microsoft.com/office/drawing/2014/main" id="{DA765DF0-776C-570F-970F-BB49978F729D}"/>
                    </a:ext>
                  </a:extLst>
                </p:cNvPr>
                <p:cNvSpPr/>
                <p:nvPr/>
              </p:nvSpPr>
              <p:spPr>
                <a:xfrm>
                  <a:off x="108647" y="4519077"/>
                  <a:ext cx="3986568" cy="2847078"/>
                </a:xfrm>
                <a:prstGeom prst="roundRect">
                  <a:avLst/>
                </a:prstGeom>
                <a:solidFill>
                  <a:schemeClr val="lt1">
                    <a:alpha val="73000"/>
                  </a:schemeClr>
                </a:solidFill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pic>
              <p:nvPicPr>
                <p:cNvPr id="37" name="Рисунок 36">
                  <a:extLst>
                    <a:ext uri="{FF2B5EF4-FFF2-40B4-BE49-F238E27FC236}">
                      <a16:creationId xmlns:a16="http://schemas.microsoft.com/office/drawing/2014/main" id="{1F508DD2-78DB-E17F-B0E3-A8B8401741B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503904" y="6006722"/>
                  <a:ext cx="1242700" cy="1242700"/>
                </a:xfrm>
                <a:prstGeom prst="rect">
                  <a:avLst/>
                </a:prstGeom>
              </p:spPr>
            </p:pic>
          </p:grpSp>
          <p:sp>
            <p:nvSpPr>
              <p:cNvPr id="57" name="Прямоугольник 56">
                <a:extLst>
                  <a:ext uri="{FF2B5EF4-FFF2-40B4-BE49-F238E27FC236}">
                    <a16:creationId xmlns:a16="http://schemas.microsoft.com/office/drawing/2014/main" id="{87E25A9B-635F-0C45-11ED-3FDE141FCF19}"/>
                  </a:ext>
                </a:extLst>
              </p:cNvPr>
              <p:cNvSpPr/>
              <p:nvPr/>
            </p:nvSpPr>
            <p:spPr>
              <a:xfrm>
                <a:off x="287526" y="4703996"/>
                <a:ext cx="3706502" cy="404381"/>
              </a:xfrm>
              <a:prstGeom prst="rect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ru-RU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Фотографировал сокола</a:t>
                </a:r>
              </a:p>
            </p:txBody>
          </p:sp>
        </p:grpSp>
        <p:pic>
          <p:nvPicPr>
            <p:cNvPr id="6" name="Рисунок 5">
              <a:extLst>
                <a:ext uri="{FF2B5EF4-FFF2-40B4-BE49-F238E27FC236}">
                  <a16:creationId xmlns:a16="http://schemas.microsoft.com/office/drawing/2014/main" id="{33770CCA-0D28-1031-D07E-62918A9622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75456" y="4457586"/>
              <a:ext cx="1904550" cy="1904550"/>
            </a:xfrm>
            <a:prstGeom prst="rect">
              <a:avLst/>
            </a:prstGeom>
          </p:spPr>
        </p:pic>
      </p:grpSp>
      <p:pic>
        <p:nvPicPr>
          <p:cNvPr id="120" name="Picture 119" descr="image.png"/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4650956" y="3487276"/>
            <a:ext cx="3067050" cy="306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064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6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9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5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0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5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9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02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05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96</TotalTime>
  <Words>27</Words>
  <Application>Microsoft Macintosh PowerPoint</Application>
  <PresentationFormat>Широкоэкранный</PresentationFormat>
  <Paragraphs>12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Ольга Мосалкова</dc:creator>
  <cp:lastModifiedBy>Лия Добровольская</cp:lastModifiedBy>
  <cp:revision>7</cp:revision>
  <dcterms:created xsi:type="dcterms:W3CDTF">2024-08-12T22:48:14Z</dcterms:created>
  <dcterms:modified xsi:type="dcterms:W3CDTF">2024-08-16T09:28:03Z</dcterms:modified>
</cp:coreProperties>
</file>