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08F04-F7B8-AB91-55FE-2BBCCA004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7A1C58-B335-3C5E-E09D-8F6E3BBD4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851A6C-E9DA-C15B-BB52-261DE386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FBD148-2EDC-6D3C-F3B4-649D101C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FF4FD-EFA8-5F4D-6692-5D8FC826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3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2A8A2-C821-6C6F-1934-708E8790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D42207-350D-3626-DF73-EEDFC1E68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49EFA-AB56-1C01-9462-C3EB9E3E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C224B-3C6D-11D4-6867-5E8BFCB9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7D53B-0F93-A178-CF16-29BDB81A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9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7F08B0-3A03-4330-11FD-4404191A6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92F066-30B7-F5ED-7BA6-34BEE7108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30003-FA6E-F462-C070-D30A2592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C731A-AAD4-65B9-2FE9-77831C1B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F0A98-DD3A-3635-B634-81B37C1F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9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F6572-FFD4-9219-6C9E-FA808223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A8E0C-C6ED-9710-B1D6-856156F94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AEBBD7-D6B7-2F5C-274F-F1896956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970DA-68DC-EBEF-8D03-C77D2308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48BFB6-1526-645F-FA74-A65D0F3C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2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3FAF7-208E-20A8-2112-D18D2461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DA1FE4-9635-9782-8299-CEE77477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851E19-1CA5-EC6B-5433-2A258AC7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4844E4-A53F-6ED3-66F7-01B86BA7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F7A433-20FE-EE95-550F-6AAD4D27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2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374DC-4511-4F14-94F6-F5BBC34D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B6BD1-1531-5FD3-D89F-B068B71E7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04F951-B569-AFDA-308D-B6C3B3779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873EE4-E8A6-919D-7441-C104CC61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C861EA-49DF-3C01-1329-C50D6804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073AB7-854F-CD1D-5962-0A2683BC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5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D68CC-3902-C141-8F3A-81E40905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29DEC-8A53-4A86-4D75-8B03FEB39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D34A9F-23E2-9C7A-193C-6780D8C8E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B163B7-3639-9D5D-DE56-A9D4B97E0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3EC17B-BB43-3268-8C0C-C19D61B5F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C3A8C1-9470-8CFE-C70F-F9AA48A5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3955F-14FE-1B30-ACEE-3A7F31E2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BF88C8-8BCD-B59B-86C7-25C7DFCD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9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762E-B6E4-AB19-5FD1-90EE1C14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051EFD-8D55-2B7C-4480-49D7E84A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3EF3AB-75BA-2114-B75F-92B7E791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6E911C-9988-1361-4699-48F79346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131A9D-476E-C8EB-83D6-05F83BDB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BBD9C3-B100-912B-07B5-A4E3E5CB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AD49E0-C2A3-69E6-7AF9-E6667074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2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9D8C0-DABD-27A4-E1F8-F275FCDB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7EBEB-5FBD-25E1-065F-3335B32D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8474E3-020F-1B68-5193-7EF69D32B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9908F5-EEEA-92AA-A5AA-81AD0940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844610-888A-091E-370B-EFA44A2C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D46966-D6F5-0F72-7B8E-C3EF2A17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35C39-8140-D047-3157-B3662AFB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D98C74-864F-66EE-48F2-764101D0E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1A7EA3-21E7-AD3E-A945-D01EDDE01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7804BC-0DAC-90AB-49B7-17638300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544D57-CFE6-DE0F-DC3A-C127C795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CAEE7E-5B75-CB75-C8BD-748C839B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6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E635D-78E6-2B60-F125-4D903691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0BFE13-3E21-616C-E18D-C6666D69C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BFA661-9B82-9019-B159-60ADD605C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E3641-DB9D-494B-914D-F96B74EDA44E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602C4D-8A2E-6D39-3C68-724861FEB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812CB3-095B-7776-3722-4A8AD6460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7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microsoft.com/office/2007/relationships/hdphoto" Target="../media/hdphoto3.wdp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D648941-3361-3FCD-944B-64D98ACFE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73" y="-122322"/>
            <a:ext cx="12490104" cy="713720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7FAA8DF-F716-8413-0E0C-BE294A3D4BDB}"/>
              </a:ext>
            </a:extLst>
          </p:cNvPr>
          <p:cNvSpPr/>
          <p:nvPr/>
        </p:nvSpPr>
        <p:spPr>
          <a:xfrm>
            <a:off x="5382793" y="321641"/>
            <a:ext cx="4714409" cy="818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AE0C1A0-FB4B-F936-7C20-680E6DF38A66}"/>
              </a:ext>
            </a:extLst>
          </p:cNvPr>
          <p:cNvSpPr/>
          <p:nvPr/>
        </p:nvSpPr>
        <p:spPr>
          <a:xfrm>
            <a:off x="3780448" y="1474510"/>
            <a:ext cx="7884160" cy="5151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A3C46E-8403-BD63-E436-9E92D145B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39967" y="3637220"/>
            <a:ext cx="3769360" cy="37693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76F6C0-3BF9-2017-7138-4E4EC388A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4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6864">
            <a:off x="8373102" y="1298799"/>
            <a:ext cx="3216161" cy="32161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2E86DA-B3CC-33E5-A538-C61FEF0F8F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78" y="1617924"/>
            <a:ext cx="2748280" cy="27482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1CE3290-F3ED-AB33-5407-3F6EF7EFFC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0101">
            <a:off x="8098917" y="2799687"/>
            <a:ext cx="4077923" cy="40779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B290DBA-E36D-A1C1-264F-87DB5569E3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57" y="4050070"/>
            <a:ext cx="2141686" cy="214168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13F442D-D62C-2253-44A7-8C10728244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4" b="89841" l="4375" r="94875">
                        <a14:foregroundMark x1="14875" y1="26325" x2="14875" y2="26325"/>
                        <a14:foregroundMark x1="7750" y1="37898" x2="7750" y2="37898"/>
                        <a14:foregroundMark x1="24625" y1="50618" x2="24625" y2="50618"/>
                        <a14:foregroundMark x1="4375" y1="65636" x2="4375" y2="65636"/>
                        <a14:foregroundMark x1="94875" y1="60954" x2="94875" y2="60954"/>
                        <a14:foregroundMark x1="54250" y1="44965" x2="54250" y2="44965"/>
                        <a14:foregroundMark x1="45500" y1="45053" x2="45500" y2="45053"/>
                        <a14:foregroundMark x1="42000" y1="50088" x2="42000" y2="50088"/>
                        <a14:foregroundMark x1="46500" y1="54594" x2="46500" y2="54594"/>
                        <a14:foregroundMark x1="54375" y1="55035" x2="54375" y2="55035"/>
                        <a14:foregroundMark x1="58375" y1="50000" x2="58375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95" y="2021026"/>
            <a:ext cx="1941300" cy="274693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61D08A4-BB6B-41B6-C396-FB5F9EC337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23" y="1456386"/>
            <a:ext cx="3029422" cy="174790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C7E9AEE-9D31-A920-7582-623070955B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08" y="1548000"/>
            <a:ext cx="1760018" cy="176001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6F5E28A-B97F-D388-5089-7C81280A3C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15" y="272275"/>
            <a:ext cx="920470" cy="94750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E04B1FD-4DA4-771C-FDD5-66E488D021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20" y="264386"/>
            <a:ext cx="920470" cy="94750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1F2A1A7-B36A-79B2-487A-6A5F49947D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34" y="254581"/>
            <a:ext cx="920470" cy="94750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0B719B3-B159-2C89-42D7-9FAB6F844C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36" y="263048"/>
            <a:ext cx="920470" cy="94750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5B98122-DD7D-1CAB-13E4-474CEDC52E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82" y="264386"/>
            <a:ext cx="920470" cy="947505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елосипед, графическая встав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FDCB918-7B64-8A60-9036-4C1CE01369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984" b="89844" l="10000" r="90000">
                        <a14:foregroundMark x1="56957" y1="8984" x2="56957" y2="9570"/>
                        <a14:backgroundMark x1="35217" y1="51563" x2="35543" y2="51367"/>
                        <a14:backgroundMark x1="39022" y1="51172" x2="39022" y2="52344"/>
                        <a14:backgroundMark x1="61848" y1="53906" x2="61957" y2="54883"/>
                        <a14:backgroundMark x1="58261" y1="32422" x2="58261" y2="33008"/>
                        <a14:backgroundMark x1="57174" y1="16406" x2="57174" y2="18555"/>
                        <a14:backgroundMark x1="68696" y1="81445" x2="69022" y2="81250"/>
                        <a14:backgroundMark x1="32717" y1="81250" x2="33043" y2="81445"/>
                        <a14:backgroundMark x1="25652" y1="61328" x2="26413" y2="59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6764">
            <a:off x="3824797" y="2873340"/>
            <a:ext cx="5364978" cy="298572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7994347-0CE6-4CC5-4256-283D08951C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452" y="2576700"/>
            <a:ext cx="2985276" cy="3063081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9078" y="2810622"/>
            <a:ext cx="3705224" cy="37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4</cp:revision>
  <dcterms:created xsi:type="dcterms:W3CDTF">2024-08-17T11:32:20Z</dcterms:created>
  <dcterms:modified xsi:type="dcterms:W3CDTF">2024-11-14T20:13:37Z</dcterms:modified>
</cp:coreProperties>
</file>