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878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962A09-DA96-4347-A4B4-BB9C14F56338}" type="datetimeFigureOut">
              <a:rPr lang="uk-UA" smtClean="0"/>
              <a:t>02.09.2024</a:t>
            </a:fld>
            <a:endParaRPr lang="uk-UA"/>
          </a:p>
        </p:txBody>
      </p:sp>
      <p:sp>
        <p:nvSpPr>
          <p:cNvPr id="4" name="Місце для зображення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Місце для нотаток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558E68-E093-410A-A7A2-24ED2C32ADAA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390747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F452E6D-BF4C-C1AA-7811-2B9877E90C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EC3F5F5D-A393-07D7-13F3-B04ED4EFE7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B63A3052-57D5-DD5F-B89D-1E45B3056A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02.09.2024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36D3E121-26DF-14F5-6013-DB7C3A8F46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BA0971B-F36B-796D-55F3-3DFA1F922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824275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24BDDF8-A126-C9BB-90CB-100CA4A433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AB9DEDD8-4FBE-59D6-5C8C-730AE7DFC9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7AA1B4FD-38D8-A939-F398-E0D20B0D67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02.09.2024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1E134F9B-C57D-0E9C-85B3-49382193C8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1143E5EF-679F-D5C5-7742-5EDECC987F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904167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9DC4D033-D467-0A96-A37D-2B388E1E12E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A3F83506-99EC-4111-4F40-AB17BA1A13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CE2FF4B-FDF6-A58A-3E45-569B0D6C72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02.09.2024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D64B785F-BD2B-4E57-F622-1C87E7CBA3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2C805F5-44DC-D1B6-AD90-6720666608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903136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6366730-39C7-20DD-D169-11EBC91A60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A9EB0B2B-0557-00E0-23F1-B2C51239F7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B9DBF50-2FD9-70BD-3AE1-7E6875CE14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02.09.2024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632B3524-985F-CF80-AEEA-86C4C391C7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5F59970-2843-536E-7EB1-C4DAC0E426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264403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2F57123-45FE-0108-6D9C-37803C764D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E11267E1-0081-1F25-92FF-AC6BD1AE84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A5525268-CF67-F37C-CA7F-0803914378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02.09.2024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2D32415-6116-9443-E4D9-5969093507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51578FAE-94B7-506F-E9D3-D5FFAE45B1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164795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93A412-822E-FDDF-3A2C-C178FE34B4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B53CAECB-C025-88DB-EF66-8F8BA0C32EB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D2507363-2B50-D106-4E59-3C0BCB2EAE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112459AE-C3B7-B824-346B-86974E10BE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02.09.2024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C0059DEE-CE8F-B794-7FBE-9EF1950C1C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88770571-46D9-9603-776D-34EE10559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673176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59AB765-1407-B310-6EF2-CC301A1FFB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E46F3637-D48A-8462-05B2-49B8E2EDC1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5C216E76-C5CF-B69E-4BD6-A13E38C090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0987F8C0-C545-6C72-A89B-9F932F23DC9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4F55E965-D23F-83F4-ABA5-7B4670DC592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343A91EB-049D-6E16-45E3-1AD4DAE395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02.09.2024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2F275357-8B04-8AF6-012E-DC0B47C74C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B8108B38-358B-B640-8E8A-9C095732DC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861678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E6B85DC-3F94-EE47-7331-41D79032A3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1096FC05-A9BB-9F2A-B622-8DDF5D9C4B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02.09.2024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32F99844-A954-D9FD-9912-FB92A1617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06F9430C-EE7F-DC9D-4000-DF21200DD4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324453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BEA9DA05-E8FE-4894-6A8D-F278C7835D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02.09.2024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4B61B1F7-A44E-7D9A-B2AD-6FD818687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4BB6A80E-8982-5DE2-99CA-67FA54FBDB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542456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F65331D-550D-D780-0C40-85623F6EBC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341DB1C5-84C8-BF6D-670E-DDE6A9C5A2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9F54822B-E1E8-54FF-7D81-6E026CBCA9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4FE508D8-4ED8-1916-B536-E908327D40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02.09.2024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8BD4343D-B07F-4E25-C717-5E6EDA726E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55E8E7D9-8147-4932-332E-1E31C17D9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948851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838590-FC5B-F882-7CD5-CD66CCF681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03609C85-9A4C-77AD-5565-2C2F854BFAC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0FBA1C94-0625-A70E-A32C-48086C72F6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CB1B6AD6-A0EA-51AF-B064-B6A75F1518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02.09.2024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8C36E9FC-74D2-68D5-5B1D-FC32ABD68F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10E2CC5C-C541-FCC6-9E19-34474B901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55778986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F6DDC991-1406-13C3-0975-7E92C596BF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A566B8EC-AAC3-F925-52C4-D937CA8036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E3EC492-B20B-B9E4-AD69-FE768CF554B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B46457-8871-4754-85EB-AFE45E5625D4}" type="datetimeFigureOut">
              <a:rPr lang="uk-UA" smtClean="0"/>
              <a:t>02.09.2024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0A3B76B-78AB-DE68-6863-E5101B3438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DFB72B13-FCEA-6D16-D6BD-A73F0D139C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0C6717-ACBF-4E97-AB34-54A1F9E303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087604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jp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211F7C1-9A65-7BFF-0FC0-7FBDF1E057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220512" cy="6867173"/>
          </a:xfrm>
          <a:prstGeom prst="rect">
            <a:avLst/>
          </a:prstGeom>
        </p:spPr>
      </p:pic>
      <p:sp>
        <p:nvSpPr>
          <p:cNvPr id="6" name="Прямокутник: округлені кути 5">
            <a:extLst>
              <a:ext uri="{FF2B5EF4-FFF2-40B4-BE49-F238E27FC236}">
                <a16:creationId xmlns:a16="http://schemas.microsoft.com/office/drawing/2014/main" id="{09B9A457-9AB4-2BC9-7EA0-6BC9311127C8}"/>
              </a:ext>
            </a:extLst>
          </p:cNvPr>
          <p:cNvSpPr/>
          <p:nvPr/>
        </p:nvSpPr>
        <p:spPr>
          <a:xfrm>
            <a:off x="3931399" y="226142"/>
            <a:ext cx="7247023" cy="5737777"/>
          </a:xfrm>
          <a:prstGeom prst="roundRect">
            <a:avLst/>
          </a:prstGeom>
          <a:solidFill>
            <a:schemeClr val="bg1">
              <a:alpha val="83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lvl="0" indent="-457200">
              <a:lnSpc>
                <a:spcPct val="150000"/>
              </a:lnSpc>
              <a:buFontTx/>
              <a:buAutoNum type="arabicPeriod"/>
              <a:defRPr/>
            </a:pPr>
            <a:endParaRPr lang="ru-RU" sz="16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FAADC0F-85BC-6F94-3A8C-325F735E91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19718" cy="1119718"/>
          </a:xfrm>
          <a:prstGeom prst="rect">
            <a:avLst/>
          </a:prstGeom>
        </p:spPr>
      </p:pic>
      <p:pic>
        <p:nvPicPr>
          <p:cNvPr id="10" name="Picture 14">
            <a:extLst>
              <a:ext uri="{FF2B5EF4-FFF2-40B4-BE49-F238E27FC236}">
                <a16:creationId xmlns:a16="http://schemas.microsoft.com/office/drawing/2014/main" id="{C8DC9FBE-5414-8DD4-AED1-7F2EF6121D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6175" y="0"/>
            <a:ext cx="885825" cy="82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C094E53-C7FD-917A-7A29-0078AC534E8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88" t="16633" r="-1" b="19703"/>
          <a:stretch/>
        </p:blipFill>
        <p:spPr>
          <a:xfrm>
            <a:off x="4344140" y="668858"/>
            <a:ext cx="6486419" cy="48440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821EFA4-80FD-5105-5C17-6188F4FD09A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298" y="2389624"/>
            <a:ext cx="2383285" cy="2383285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19EFBD74-F3A0-1CBE-0A5C-8BA7898A978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34249" y="668858"/>
            <a:ext cx="6543343" cy="48440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CBE36BA9-D40A-C557-810B-4D01E841469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9691" y="891118"/>
            <a:ext cx="3682952" cy="3682952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EDE737AF-ED86-BDF6-DD56-39876D0681A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84" t="23970" b="12712"/>
          <a:stretch/>
        </p:blipFill>
        <p:spPr>
          <a:xfrm>
            <a:off x="4366200" y="668859"/>
            <a:ext cx="6486418" cy="47279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F42A98B9-6211-D798-DD43-F2907B6C5B8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5061" y="3003589"/>
            <a:ext cx="2316522" cy="2316522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C2B25DEF-4F3F-B75D-4996-01092186CB5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66200" y="668858"/>
            <a:ext cx="6474250" cy="48440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B51D79BD-0090-8E78-C227-38F6EA4A2B1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4853" y="1345076"/>
            <a:ext cx="3868359" cy="3868359"/>
          </a:xfrm>
          <a:prstGeom prst="rect">
            <a:avLst/>
          </a:prstGeom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165BE740-4145-4D7A-857E-A0E4F423E2F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7110" y="2645680"/>
            <a:ext cx="1370536" cy="1370536"/>
          </a:xfrm>
          <a:prstGeom prst="rect">
            <a:avLst/>
          </a:prstGeom>
        </p:spPr>
      </p:pic>
      <p:pic>
        <p:nvPicPr>
          <p:cNvPr id="83" name="Рисунок 82">
            <a:extLst>
              <a:ext uri="{FF2B5EF4-FFF2-40B4-BE49-F238E27FC236}">
                <a16:creationId xmlns:a16="http://schemas.microsoft.com/office/drawing/2014/main" id="{6B0C5BFB-3E5F-E969-9F92-3770B85001C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3706" y="2645679"/>
            <a:ext cx="1061876" cy="1061876"/>
          </a:xfrm>
          <a:prstGeom prst="rect">
            <a:avLst/>
          </a:prstGeom>
        </p:spPr>
      </p:pic>
      <p:pic>
        <p:nvPicPr>
          <p:cNvPr id="85" name="Рисунок 84">
            <a:extLst>
              <a:ext uri="{FF2B5EF4-FFF2-40B4-BE49-F238E27FC236}">
                <a16:creationId xmlns:a16="http://schemas.microsoft.com/office/drawing/2014/main" id="{3CF80051-7454-F218-2215-52CEA83B011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31" t="49042" b="-1"/>
          <a:stretch/>
        </p:blipFill>
        <p:spPr>
          <a:xfrm>
            <a:off x="4355169" y="677331"/>
            <a:ext cx="6464359" cy="48440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7" name="Рисунок 86">
            <a:extLst>
              <a:ext uri="{FF2B5EF4-FFF2-40B4-BE49-F238E27FC236}">
                <a16:creationId xmlns:a16="http://schemas.microsoft.com/office/drawing/2014/main" id="{246E0B0C-C4E9-77EE-6F72-4807CAD9B62B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06299" y="2542724"/>
            <a:ext cx="2092691" cy="2092691"/>
          </a:xfrm>
          <a:prstGeom prst="rect">
            <a:avLst/>
          </a:prstGeom>
        </p:spPr>
      </p:pic>
      <p:pic>
        <p:nvPicPr>
          <p:cNvPr id="90" name="Рисунок 89">
            <a:extLst>
              <a:ext uri="{FF2B5EF4-FFF2-40B4-BE49-F238E27FC236}">
                <a16:creationId xmlns:a16="http://schemas.microsoft.com/office/drawing/2014/main" id="{CF52DEC6-D591-0B8D-977D-53CD1C252BBA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1557" y="2327197"/>
            <a:ext cx="2092691" cy="2092691"/>
          </a:xfrm>
          <a:prstGeom prst="rect">
            <a:avLst/>
          </a:prstGeom>
        </p:spPr>
      </p:pic>
      <p:pic>
        <p:nvPicPr>
          <p:cNvPr id="91" name="Рисунок 90">
            <a:extLst>
              <a:ext uri="{FF2B5EF4-FFF2-40B4-BE49-F238E27FC236}">
                <a16:creationId xmlns:a16="http://schemas.microsoft.com/office/drawing/2014/main" id="{44D2D5E1-A6AA-6974-D4BD-8460BAD9F9D8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7793" y="3603533"/>
            <a:ext cx="2092691" cy="209269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EDEB141-9F0C-D6D1-BDA6-6022F53629C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796" y="3973961"/>
            <a:ext cx="1435741" cy="1439814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F0F1FA09-0498-1D7F-F144-8618E2B9AF4D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4447" y="607492"/>
            <a:ext cx="6534972" cy="49139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B8E832E7-228E-AE35-B15F-3857E16B8E7C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9928" y="2134189"/>
            <a:ext cx="3659753" cy="2938687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64549C6B-6CFA-AC58-562E-42D6D6FAEA83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1344" y="3511181"/>
            <a:ext cx="1370535" cy="137053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D5765DA-6821-AFEA-1AED-381707E2DC4E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01797" y="985830"/>
            <a:ext cx="4097596" cy="4174598"/>
          </a:xfrm>
          <a:prstGeom prst="rect">
            <a:avLst/>
          </a:prstGeom>
        </p:spPr>
      </p:pic>
      <p:pic>
        <p:nvPicPr>
          <p:cNvPr id="118" name="Picture 117" descr="ima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53118" y="3059856"/>
            <a:ext cx="3486150" cy="3057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731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xit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xit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>
                      <p:stCondLst>
                        <p:cond delay="0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6" grpId="0" build="allAtOnce" animBg="1"/>
    </p:bld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453</TotalTime>
  <Words>0</Words>
  <Application>Microsoft Office PowerPoint</Application>
  <PresentationFormat>Широкий екран</PresentationFormat>
  <Paragraphs>0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Презентація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user</dc:creator>
  <cp:lastModifiedBy>user</cp:lastModifiedBy>
  <cp:revision>29</cp:revision>
  <dcterms:created xsi:type="dcterms:W3CDTF">2024-04-13T20:46:49Z</dcterms:created>
  <dcterms:modified xsi:type="dcterms:W3CDTF">2024-09-02T17:30:50Z</dcterms:modified>
</cp:coreProperties>
</file>