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66F4E51-A3C6-41BB-99DC-E0FCC7BA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344286" y="984633"/>
            <a:ext cx="1800000" cy="1800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257840" y="960356"/>
            <a:ext cx="1800000" cy="1800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58609" y="959613"/>
            <a:ext cx="1800000" cy="1800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307841" y="481444"/>
              <a:ext cx="1260000" cy="12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4523621" y="2898134"/>
            <a:ext cx="1800000" cy="1800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4492780" y="4754722"/>
            <a:ext cx="1800000" cy="1800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421671" y="2862061"/>
            <a:ext cx="1800000" cy="1800000"/>
            <a:chOff x="6797846" y="1955086"/>
            <a:chExt cx="1619034" cy="1609186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9933" y="1955086"/>
              <a:ext cx="1606947" cy="160694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287673" y="4752626"/>
            <a:ext cx="1800000" cy="1800000"/>
            <a:chOff x="8439532" y="3663457"/>
            <a:chExt cx="1548000" cy="1548000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1205" y="3704840"/>
              <a:ext cx="1466327" cy="146632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6371816" y="4758356"/>
            <a:ext cx="1800000" cy="1800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3552" y="3765018"/>
              <a:ext cx="1415708" cy="1415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269967" y="2858046"/>
            <a:ext cx="1800000" cy="1800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5426">
              <a:off x="8544339" y="2113962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58609" y="2842629"/>
            <a:ext cx="1800000" cy="1800000"/>
            <a:chOff x="10163841" y="1999699"/>
            <a:chExt cx="1548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b="5429"/>
            <a:stretch/>
          </p:blipFill>
          <p:spPr>
            <a:xfrm>
              <a:off x="10300467" y="2159177"/>
              <a:ext cx="1351741" cy="131195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165597" y="4740664"/>
            <a:ext cx="1800000" cy="1800000"/>
            <a:chOff x="10186340" y="3655985"/>
            <a:chExt cx="1548000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" r="557"/>
            <a:stretch/>
          </p:blipFill>
          <p:spPr>
            <a:xfrm>
              <a:off x="10225246" y="3751955"/>
              <a:ext cx="1463217" cy="138541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873830" y="627160"/>
            <a:ext cx="2231831" cy="1831045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" r="327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724" y="4882475"/>
            <a:ext cx="1521132" cy="1548000"/>
          </a:xfrm>
          <a:prstGeom prst="rect">
            <a:avLst/>
          </a:prstGeom>
          <a:effectLst>
            <a:glow rad="964024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854043" y="630155"/>
            <a:ext cx="2258010" cy="183016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492" y="1220503"/>
              <a:ext cx="822878" cy="8228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43" y="2887073"/>
            <a:ext cx="1647614" cy="1676717"/>
          </a:xfrm>
          <a:prstGeom prst="rect">
            <a:avLst/>
          </a:prstGeom>
          <a:effectLst>
            <a:glow rad="956886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6601" y="2950607"/>
            <a:ext cx="1521132" cy="1548000"/>
          </a:xfrm>
          <a:prstGeom prst="rect">
            <a:avLst/>
          </a:prstGeom>
          <a:effectLst>
            <a:glow rad="875259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211" y="2984046"/>
            <a:ext cx="1521132" cy="1548000"/>
          </a:xfrm>
          <a:prstGeom prst="rect">
            <a:avLst/>
          </a:prstGeom>
          <a:effectLst>
            <a:glow rad="682997">
              <a:schemeClr val="bg1"/>
            </a:glow>
          </a:effectLst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839298" y="599052"/>
            <a:ext cx="2295590" cy="1858378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10945" y="142117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8809" y="1289032"/>
              <a:ext cx="736965" cy="74197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0035" y="4852257"/>
            <a:ext cx="1521132" cy="1548000"/>
          </a:xfrm>
          <a:prstGeom prst="rect">
            <a:avLst/>
          </a:prstGeom>
          <a:effectLst>
            <a:glow rad="1002522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0896" y="4860796"/>
            <a:ext cx="1575165" cy="1602988"/>
          </a:xfrm>
          <a:prstGeom prst="rect">
            <a:avLst/>
          </a:prstGeom>
          <a:effectLst>
            <a:glow rad="729392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835911" y="595956"/>
            <a:ext cx="2286364" cy="1880362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1798822" y="583331"/>
            <a:ext cx="2333525" cy="1918703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5434" y="1422676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" r="437"/>
            <a:stretch/>
          </p:blipFill>
          <p:spPr>
            <a:xfrm>
              <a:off x="2830384" y="1203880"/>
              <a:ext cx="830172" cy="8301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809111" y="556835"/>
            <a:ext cx="2314475" cy="1958603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" r="1843"/>
            <a:stretch/>
          </p:blipFill>
          <p:spPr>
            <a:xfrm>
              <a:off x="2922262" y="1241021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4452" y="1328054"/>
            <a:ext cx="1475863" cy="1277137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4696" y="776550"/>
            <a:ext cx="5623150" cy="57855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128" y="3121588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87347D-AD68-4E7E-B459-9612A14182CC}"/>
</file>

<file path=customXml/itemProps2.xml><?xml version="1.0" encoding="utf-8"?>
<ds:datastoreItem xmlns:ds="http://schemas.openxmlformats.org/officeDocument/2006/customXml" ds:itemID="{07CA50DA-1224-4851-9369-6AAE8FE1F3B5}"/>
</file>

<file path=customXml/itemProps3.xml><?xml version="1.0" encoding="utf-8"?>
<ds:datastoreItem xmlns:ds="http://schemas.openxmlformats.org/officeDocument/2006/customXml" ds:itemID="{3C9AACA2-7141-426C-BA73-5434DDBD5283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21</cp:revision>
  <dcterms:created xsi:type="dcterms:W3CDTF">2024-12-25T13:06:44Z</dcterms:created>
  <dcterms:modified xsi:type="dcterms:W3CDTF">2024-12-29T20:57:43Z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