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697BDD-A264-4CA9-9F59-7915903BE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Хмара 16">
            <a:extLst>
              <a:ext uri="{FF2B5EF4-FFF2-40B4-BE49-F238E27FC236}">
                <a16:creationId xmlns:a16="http://schemas.microsoft.com/office/drawing/2014/main" id="{86AB4402-6067-4B54-B42D-40BB5CD46413}"/>
              </a:ext>
            </a:extLst>
          </p:cNvPr>
          <p:cNvSpPr/>
          <p:nvPr/>
        </p:nvSpPr>
        <p:spPr>
          <a:xfrm>
            <a:off x="8686589" y="1650538"/>
            <a:ext cx="3094421" cy="2320469"/>
          </a:xfrm>
          <a:prstGeom prst="cloud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glow>
              <a:schemeClr val="accent1"/>
            </a:glo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800861" y="378254"/>
            <a:ext cx="7618310" cy="61014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77845D-9F66-4D48-80BE-9C97927AAE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75" y="631408"/>
            <a:ext cx="5742877" cy="5293748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7384F557-4D7B-4A32-ACA6-051619D39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9281551" y="1966463"/>
            <a:ext cx="1941093" cy="1404059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A11FCDCE-5CCD-478A-899C-C63DF98CD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3965313" y="879286"/>
            <a:ext cx="2632551" cy="1904215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A8E629BD-8F32-4FFE-A530-C2A0CDF72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>
            <a:off x="2627376" y="600880"/>
            <a:ext cx="1934235" cy="3178810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233A66D8-716C-443D-A310-66552B47B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 rot="2223434">
            <a:off x="9641219" y="1859120"/>
            <a:ext cx="1069746" cy="1783937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98583159-0D32-49CF-9A4C-C6A85A60C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2627376" y="3623826"/>
            <a:ext cx="3044285" cy="2259213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26D68D0F-E85F-48C7-B127-854669B55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9015098" y="2268976"/>
            <a:ext cx="1876978" cy="1392935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9A0F0FB-6BE6-4878-9320-84B92BF4A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1579026" y="3647942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6AF7C021-45AF-4976-B45B-3CB784DDE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9210131" y="2041531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D8579B8D-4C5C-4889-BF93-FB42B1C84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1588688" y="1700377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D1E2EEA9-EE25-49D4-B4A1-0608EF71C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9331443" y="1650538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9E127FAA-9EA1-4DD6-AA22-9D56E5316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3526318" y="2783501"/>
            <a:ext cx="3781385" cy="901346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3ED9E28-FEEE-4E84-B84B-B2A16A6C1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9195677" y="2531175"/>
            <a:ext cx="2369488" cy="564801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0212C1AC-CA78-41C2-AEFE-D3F2468BB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5672073" y="3644884"/>
            <a:ext cx="1639230" cy="2259213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7FF971CA-D75E-40E2-8A29-57EF47B4F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9891626" y="2080976"/>
            <a:ext cx="1092820" cy="1506142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51DE1FD-DB6B-43CC-8071-66B815E22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56" y="616747"/>
            <a:ext cx="5742877" cy="529374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02" y="1043933"/>
            <a:ext cx="3858992" cy="3953115"/>
          </a:xfrm>
          <a:prstGeom prst="rect">
            <a:avLst/>
          </a:prstGeom>
          <a:effectLst>
            <a:glow rad="114300">
              <a:schemeClr val="bg1">
                <a:alpha val="88000"/>
              </a:schemeClr>
            </a:glow>
          </a:effectLst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2689" y="3971007"/>
            <a:ext cx="25812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5BE0D-7402-438D-8C61-F8FBD4F64493}"/>
</file>

<file path=customXml/itemProps2.xml><?xml version="1.0" encoding="utf-8"?>
<ds:datastoreItem xmlns:ds="http://schemas.openxmlformats.org/officeDocument/2006/customXml" ds:itemID="{EC49A0E3-C0BC-4070-A73B-2E56EF266F9B}"/>
</file>

<file path=customXml/itemProps3.xml><?xml version="1.0" encoding="utf-8"?>
<ds:datastoreItem xmlns:ds="http://schemas.openxmlformats.org/officeDocument/2006/customXml" ds:itemID="{27969556-360B-42F4-88D0-DC610430DAB8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11</cp:revision>
  <dcterms:created xsi:type="dcterms:W3CDTF">2025-04-28T13:38:08Z</dcterms:created>
  <dcterms:modified xsi:type="dcterms:W3CDTF">2025-04-29T16:04:27Z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