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4F27752B-C1DF-B97B-05D6-50F902AB8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812" y="5023717"/>
            <a:ext cx="1553525" cy="1553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860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Игорь Пахомов</cp:lastModifiedBy>
  <cp:revision>28</cp:revision>
  <dcterms:created xsi:type="dcterms:W3CDTF">2024-03-12T10:01:52Z</dcterms:created>
  <dcterms:modified xsi:type="dcterms:W3CDTF">2024-12-09T06:19:17Z</dcterms:modified>
</cp:coreProperties>
</file>