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/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/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/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>
              <a:fillRect/>
            </a:stretch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/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/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/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148406" y="1388173"/>
            <a:ext cx="1287145" cy="1240178"/>
            <a:chOff x="1148406" y="1388173"/>
            <a:chExt cx="1287145" cy="1240178"/>
          </a:xfrm>
        </p:grpSpPr>
        <p:sp>
          <p:nvSpPr>
            <p:cNvPr id="49" name="Прямокутник 48"/>
            <p:cNvSpPr/>
            <p:nvPr/>
          </p:nvSpPr>
          <p:spPr>
            <a:xfrm>
              <a:off x="1148406" y="2321646"/>
              <a:ext cx="128714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en-US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еловек-паук</a:t>
              </a:r>
              <a:endParaRPr lang="en-US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/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7852" y="80002"/>
            <a:ext cx="1626235" cy="1367284"/>
            <a:chOff x="37852" y="80002"/>
            <a:chExt cx="1626235" cy="1367284"/>
          </a:xfrm>
        </p:grpSpPr>
        <p:sp>
          <p:nvSpPr>
            <p:cNvPr id="42" name="Прямокутник 41"/>
            <p:cNvSpPr/>
            <p:nvPr/>
          </p:nvSpPr>
          <p:spPr>
            <a:xfrm>
              <a:off x="37852" y="1140581"/>
              <a:ext cx="162623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Капитан Америка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/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/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52412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94B6CD-AE04-4FB6-AB7C-1F94C7C798BD}"/>
</file>

<file path=customXml/itemProps2.xml><?xml version="1.0" encoding="utf-8"?>
<ds:datastoreItem xmlns:ds="http://schemas.openxmlformats.org/officeDocument/2006/customXml" ds:itemID="{D8B94C1C-8592-4024-8D7C-46614F32C587}"/>
</file>

<file path=customXml/itemProps3.xml><?xml version="1.0" encoding="utf-8"?>
<ds:datastoreItem xmlns:ds="http://schemas.openxmlformats.org/officeDocument/2006/customXml" ds:itemID="{06F74E27-8EB0-4C0B-BCE1-148F3C1A18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2024-04-12T15:28:00Z</dcterms:created>
  <dcterms:modified xsi:type="dcterms:W3CDTF">2025-04-10T11:55:30Z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DC3BFECA25B04E3292B5A756539E4C76_12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