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240" y="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C6C1B-8C12-47D9-BEA6-0BFABD474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F7664E6-5EFC-4B1B-A9EE-3CC79037B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D3F38E-62B5-464C-8F48-4FBBFED59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D465837-5CAA-4E96-8614-C55A560E9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3C85FF-8144-40E0-B860-854396123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0790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CDF136-5505-4C84-835D-686B2CB32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F1B41D3-0F0A-4664-84A9-6FB196078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514146B-B2A4-42A5-AD8B-CAA882181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643AF40-E790-4A48-BAE5-8733204B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7887221-34E7-42EC-A9E9-6DF59AB2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330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3EAADAB-A32E-447E-84B8-09C77439C2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0A7171-6C66-4A71-806F-E62D18006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C4BE3DE-18FC-457E-96DC-E48CD99F9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3E8508-21CB-4343-BE3E-12D185439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4300DC-6971-4123-A1F5-EA9F91496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908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A9982-9028-4205-A910-9485EE03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D4DB580-1B34-4E54-BE35-C54C43481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513F31E-8BB9-4E1C-9821-1B70F6FB2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17A2E7-88C5-4EAA-9F80-4881F39BD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C7C22E-ED79-498F-9CF0-E0CF90465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28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06F28-381C-4F00-BE9E-8A560119B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605F4B-4BE1-4FAA-93A7-D907C9C59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B91C801-2614-402C-8B79-16F73CD2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A40237-01A2-4FE6-ABAC-129A1D415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E1DA45D-664C-4096-B184-98519C05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759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AC2F4-6BA3-420C-99EC-0BF085A3B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FEBAD06-48A0-48AB-8735-696A3B7D5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7E8B1B3-5DD7-4F72-8729-7420FD441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E9EC03B-E616-427C-86D7-E87C12D1A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36AA29D-65BA-4192-ACE1-9860033F1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DBC7AF6-A2D7-49AE-825D-AFD3F65A5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5014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93EC9-CF0A-44B6-8906-8161CEA42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56FA21A-1894-4C0A-8FBD-6660861DF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87ECF86-5323-497B-9BD7-20C3CF045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7566D3D-53BE-4117-A1D7-B5690011CE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2D1F427-BC3C-4DCB-9D98-879D18E9B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A84A1B7-6A89-4487-83FD-C809FEC8A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5AA40C1-F92E-404A-9F24-D980A4DF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A909020-6C63-4AB0-A2C1-CB8BB51A4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525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8137C4-5C5E-452B-B3EC-392DFEF90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A02583B-BA2F-43A9-88F5-BB82296EC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59563D7-A15E-4D6A-8498-F696D8DC0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4E9A7D0-7942-4B02-B78C-CABDD3162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0517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B2B8247-ACA8-498A-A5E9-50F1CE3CC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691FAEC-BC8E-4E44-AB64-CDE8F7599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4629570-F3BB-44B2-99AF-3D9AD8C52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817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89DF9-D46F-4DC9-ACAF-81CAD921B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167AAC-DEF7-4DF6-8DF2-8297B7F03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D79DD79-BE7D-439B-8DF0-302CAA874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7C0740B-8EC9-465B-82A1-B2AD99488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83D5231-E810-4ECB-9F79-2B5F3B519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11AA96-A410-47DA-BFE9-6DC1C7C8C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00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BEB5B-DA46-43B8-B618-9A23A16E0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89156DD-4181-4481-86D6-59B50139B1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EEF5BCB-5B68-411F-A058-E46306907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3FC4813-B71E-4BB0-BEC2-A8BF73667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D70345D-5E01-45E5-9056-08D79D4F7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4074D79-4951-4A53-930D-B86AB1D8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3684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5DD670F-B8E3-4BBE-B4E5-CBDA8EDCB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B28B6E5-F314-40C3-AD06-E8A9ED70B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C9E69AF-9CD5-440C-BAA3-8CB52A076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466F84D-B4B6-4CB6-A5E3-A0B9E316FA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C0669F-6781-4497-9F17-791C2EB3A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867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C5EA10-D490-46E4-8106-AC9A782FE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151109AB-6814-4C6A-9BA5-40C54D2C61B2}"/>
              </a:ext>
            </a:extLst>
          </p:cNvPr>
          <p:cNvSpPr/>
          <p:nvPr/>
        </p:nvSpPr>
        <p:spPr>
          <a:xfrm>
            <a:off x="308344" y="239233"/>
            <a:ext cx="11493796" cy="6379534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1016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93F08D9-EA68-48B3-85FF-E952F72C46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12" y="3528655"/>
            <a:ext cx="8165055" cy="378311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030F065-7424-4599-86B0-99EEDA4BFA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456097" y="2098893"/>
            <a:ext cx="4369980" cy="4369980"/>
          </a:xfrm>
          <a:prstGeom prst="rect">
            <a:avLst/>
          </a:prstGeom>
        </p:spPr>
      </p:pic>
      <p:sp>
        <p:nvSpPr>
          <p:cNvPr id="12" name="Прямоугольник: скругленные углы 5">
            <a:extLst>
              <a:ext uri="{FF2B5EF4-FFF2-40B4-BE49-F238E27FC236}">
                <a16:creationId xmlns:a16="http://schemas.microsoft.com/office/drawing/2014/main" id="{4BF59B3B-E2D5-4C07-BF95-3C93DBF2D69E}"/>
              </a:ext>
            </a:extLst>
          </p:cNvPr>
          <p:cNvSpPr/>
          <p:nvPr/>
        </p:nvSpPr>
        <p:spPr>
          <a:xfrm>
            <a:off x="2556864" y="526874"/>
            <a:ext cx="6342587" cy="1843800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1E15B26-F5C9-44AA-8F0F-2D746072C97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79" b="-5001"/>
          <a:stretch/>
        </p:blipFill>
        <p:spPr>
          <a:xfrm>
            <a:off x="2831602" y="2893083"/>
            <a:ext cx="1705185" cy="189070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FD2AE62-BEB7-4C17-A38F-62FB308E74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7" t="-8368" r="10642" b="37729"/>
          <a:stretch/>
        </p:blipFill>
        <p:spPr>
          <a:xfrm flipH="1">
            <a:off x="2775465" y="510358"/>
            <a:ext cx="1697966" cy="174740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46AF7DD-F84B-4F7F-A166-C96FF8C373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143" y="599538"/>
            <a:ext cx="1697965" cy="169796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3DB2EAD-3E49-43DA-89A3-727CFFD343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9" b="-3575"/>
          <a:stretch/>
        </p:blipFill>
        <p:spPr>
          <a:xfrm>
            <a:off x="6901773" y="599538"/>
            <a:ext cx="1856872" cy="18438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8FD22A0-892D-4442-9CC0-C4AACD71423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" b="8237"/>
          <a:stretch/>
        </p:blipFill>
        <p:spPr>
          <a:xfrm>
            <a:off x="4324279" y="2552998"/>
            <a:ext cx="2128424" cy="1932995"/>
          </a:xfrm>
          <a:prstGeom prst="rect">
            <a:avLst/>
          </a:prstGeom>
          <a:effectLst>
            <a:glow rad="38100"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B53B7AD-9972-4504-9D6C-610C3E8788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34" b="4048"/>
          <a:stretch/>
        </p:blipFill>
        <p:spPr>
          <a:xfrm>
            <a:off x="6667943" y="361359"/>
            <a:ext cx="2090702" cy="202646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694E9CD-6472-4E8B-A002-E522B589A2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9919" y="3169022"/>
            <a:ext cx="2153015" cy="161476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B9E2361-3BF8-4552-9FD5-A0C730444C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5108" y="678256"/>
            <a:ext cx="2141502" cy="160612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3B42603-0394-4235-951F-46515052A8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1968" y="3528655"/>
            <a:ext cx="2073592" cy="1660171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1588604-CBCC-41C4-8C79-8158F6626E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3111" y="679849"/>
            <a:ext cx="1937510" cy="155122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C8E0727-264F-4E7D-BBA1-FE3FE41B5F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85930" y="3593321"/>
            <a:ext cx="1420140" cy="142014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5BE79C2-5F2D-4A0D-9B12-ECD099B0B8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932" y="616686"/>
            <a:ext cx="1843800" cy="18438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9DD6C1-3510-4473-8225-FD6D5028D8C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88914" y="1948999"/>
            <a:ext cx="4470809" cy="447080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1427271-D751-46DA-96DA-93A2B986452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6" r="21171" b="45645"/>
          <a:stretch/>
        </p:blipFill>
        <p:spPr>
          <a:xfrm flipH="1">
            <a:off x="2786208" y="432752"/>
            <a:ext cx="1905824" cy="18438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3DABB03-2B24-4228-AE04-2EEC6C1EDA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087" y="596478"/>
            <a:ext cx="1697965" cy="169796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B572C2C-6BF9-4DA9-A99B-D1DD2274B20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69" y="713670"/>
            <a:ext cx="1870126" cy="172783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41CC201-4D7E-49E5-B29B-56B6FB09EF6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217" y="530259"/>
            <a:ext cx="2096796" cy="209679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72BB20D-8BFB-4A34-B9DB-7DA9D1C973E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439" y="2202977"/>
            <a:ext cx="2395416" cy="239541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F0674D4-74AD-4878-A4DC-DD2EAEFF4B2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482" y="2819300"/>
            <a:ext cx="2073142" cy="207314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C6396B4-D1B3-49EE-A6AC-898147CB388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440" y="456568"/>
            <a:ext cx="1965075" cy="196507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453D636-1334-4817-9F05-087A82D39FE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390" y="3288611"/>
            <a:ext cx="2206943" cy="1365622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C396B98-2FFC-4BAB-81C3-284527F3287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76" y="3533831"/>
            <a:ext cx="1870126" cy="172783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EAD96C8-BC39-4793-A4A1-7B7FD76CE88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221" y="914372"/>
            <a:ext cx="1993563" cy="123358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2CFDA0EC-C944-413B-8968-2DDB0765E21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473" y="3575941"/>
            <a:ext cx="2392134" cy="1757017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BFB730F-D8B6-4790-8275-29EFDC03FC8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630" y="836276"/>
            <a:ext cx="2153015" cy="158138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1F7915F-BADD-41AA-A454-08373CCC9B4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769" y="2496466"/>
            <a:ext cx="2720343" cy="2531549"/>
          </a:xfrm>
          <a:prstGeom prst="rect">
            <a:avLst/>
          </a:prstGeom>
        </p:spPr>
      </p:pic>
      <p:pic>
        <p:nvPicPr>
          <p:cNvPr id="327" name="Picture 32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45910" y="3000761"/>
            <a:ext cx="280987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8B3E3E1-ABBE-4A02-9260-4C631AC23600}"/>
</file>

<file path=customXml/itemProps2.xml><?xml version="1.0" encoding="utf-8"?>
<ds:datastoreItem xmlns:ds="http://schemas.openxmlformats.org/officeDocument/2006/customXml" ds:itemID="{52DDE2D9-07D9-40C1-BA04-3EB6D2BFAB55}"/>
</file>

<file path=customXml/itemProps3.xml><?xml version="1.0" encoding="utf-8"?>
<ds:datastoreItem xmlns:ds="http://schemas.openxmlformats.org/officeDocument/2006/customXml" ds:itemID="{1B4DF254-7AE3-42B6-8DBB-B9CAD06E4CA0}"/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7</cp:revision>
  <dcterms:created xsi:type="dcterms:W3CDTF">2024-12-21T10:44:59Z</dcterms:created>
  <dcterms:modified xsi:type="dcterms:W3CDTF">2024-12-22T07:57:51Z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