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201" y="3372398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BCB84-E59A-450D-8E01-80022C31E5D3}"/>
</file>

<file path=customXml/itemProps2.xml><?xml version="1.0" encoding="utf-8"?>
<ds:datastoreItem xmlns:ds="http://schemas.openxmlformats.org/officeDocument/2006/customXml" ds:itemID="{841568DF-5A99-4E64-B8AC-BF00314047FE}"/>
</file>

<file path=customXml/itemProps3.xml><?xml version="1.0" encoding="utf-8"?>
<ds:datastoreItem xmlns:ds="http://schemas.openxmlformats.org/officeDocument/2006/customXml" ds:itemID="{9C9DA572-77B7-4405-9426-EE991DB44BF5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