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07.11.2024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C117B0-C950-4E9C-B532-5DE480039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кутник 29">
            <a:extLst>
              <a:ext uri="{FF2B5EF4-FFF2-40B4-BE49-F238E27FC236}">
                <a16:creationId xmlns:a16="http://schemas.microsoft.com/office/drawing/2014/main" id="{CE537CC2-686A-4F73-B201-9A18B6E37F0C}"/>
              </a:ext>
            </a:extLst>
          </p:cNvPr>
          <p:cNvSpPr/>
          <p:nvPr/>
        </p:nvSpPr>
        <p:spPr>
          <a:xfrm>
            <a:off x="0" y="-43211"/>
            <a:ext cx="12192000" cy="6901211"/>
          </a:xfrm>
          <a:prstGeom prst="rect">
            <a:avLst/>
          </a:prstGeom>
          <a:solidFill>
            <a:schemeClr val="bg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4" name="Google Shape;8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1FA6B8-6F88-42BA-B6DD-7AE40A480A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920" y="108441"/>
            <a:ext cx="2351711" cy="235171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1EC104-6092-4FB3-A680-B63B74BE9B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65" y="414684"/>
            <a:ext cx="1957107" cy="1957107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AF09BA-4672-43FE-8E88-7D570B382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12" y="3422146"/>
            <a:ext cx="2426653" cy="242665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CE56FB-6D66-45F2-966C-868383F1CA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80" y="3517963"/>
            <a:ext cx="2286391" cy="228639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graphicFrame>
        <p:nvGraphicFramePr>
          <p:cNvPr id="24" name="Таблиця 23">
            <a:extLst>
              <a:ext uri="{FF2B5EF4-FFF2-40B4-BE49-F238E27FC236}">
                <a16:creationId xmlns:a16="http://schemas.microsoft.com/office/drawing/2014/main" id="{3FC6F1B0-A6AC-47F1-870C-4F45FBA61E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22424"/>
              </p:ext>
            </p:extLst>
          </p:nvPr>
        </p:nvGraphicFramePr>
        <p:xfrm>
          <a:off x="3193443" y="2490411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0D29542-F8F7-4BDD-B6B4-7C88F2A9D58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2668" y="2491331"/>
            <a:ext cx="559487" cy="505969"/>
          </a:xfrm>
          <a:prstGeom prst="rect">
            <a:avLst/>
          </a:prstGeom>
        </p:spPr>
      </p:pic>
      <p:graphicFrame>
        <p:nvGraphicFramePr>
          <p:cNvPr id="27" name="Таблиця 26">
            <a:extLst>
              <a:ext uri="{FF2B5EF4-FFF2-40B4-BE49-F238E27FC236}">
                <a16:creationId xmlns:a16="http://schemas.microsoft.com/office/drawing/2014/main" id="{79932305-2D5C-4FA4-9853-058F80D8B6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60221"/>
              </p:ext>
            </p:extLst>
          </p:nvPr>
        </p:nvGraphicFramePr>
        <p:xfrm>
          <a:off x="6189572" y="2498891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61443E0A-698A-4784-AB58-E04D93A8A6AC}"/>
              </a:ext>
            </a:extLst>
          </p:cNvPr>
          <p:cNvSpPr/>
          <p:nvPr/>
        </p:nvSpPr>
        <p:spPr>
          <a:xfrm>
            <a:off x="6189084" y="2497685"/>
            <a:ext cx="517427" cy="491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34" name="Таблиця 33">
            <a:extLst>
              <a:ext uri="{FF2B5EF4-FFF2-40B4-BE49-F238E27FC236}">
                <a16:creationId xmlns:a16="http://schemas.microsoft.com/office/drawing/2014/main" id="{0D567E8D-D830-4D7E-A969-C46CF2DDB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24779"/>
              </p:ext>
            </p:extLst>
          </p:nvPr>
        </p:nvGraphicFramePr>
        <p:xfrm>
          <a:off x="9195031" y="2550415"/>
          <a:ext cx="1540833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1102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16288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23443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graphicFrame>
        <p:nvGraphicFramePr>
          <p:cNvPr id="36" name="Таблиця 35">
            <a:extLst>
              <a:ext uri="{FF2B5EF4-FFF2-40B4-BE49-F238E27FC236}">
                <a16:creationId xmlns:a16="http://schemas.microsoft.com/office/drawing/2014/main" id="{15A14935-427F-48B0-AAEB-7E8C9B7F76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986269"/>
              </p:ext>
            </p:extLst>
          </p:nvPr>
        </p:nvGraphicFramePr>
        <p:xfrm>
          <a:off x="3347606" y="6055024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51DB8A8-C0C6-4FBE-BC20-4AC62E48F0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65858" y="6052334"/>
            <a:ext cx="550685" cy="498536"/>
          </a:xfrm>
          <a:prstGeom prst="rect">
            <a:avLst/>
          </a:prstGeom>
        </p:spPr>
      </p:pic>
      <p:graphicFrame>
        <p:nvGraphicFramePr>
          <p:cNvPr id="38" name="Таблиця 37">
            <a:extLst>
              <a:ext uri="{FF2B5EF4-FFF2-40B4-BE49-F238E27FC236}">
                <a16:creationId xmlns:a16="http://schemas.microsoft.com/office/drawing/2014/main" id="{F7CE772F-EFB5-4D98-B23A-06EA24B64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912956"/>
              </p:ext>
            </p:extLst>
          </p:nvPr>
        </p:nvGraphicFramePr>
        <p:xfrm>
          <a:off x="6290918" y="6069495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530E561-672E-4E46-BAA2-28DB03CCD3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9363" y="6052334"/>
            <a:ext cx="531276" cy="526443"/>
          </a:xfrm>
          <a:prstGeom prst="rect">
            <a:avLst/>
          </a:prstGeom>
        </p:spPr>
      </p:pic>
      <p:graphicFrame>
        <p:nvGraphicFramePr>
          <p:cNvPr id="40" name="Таблиця 39">
            <a:extLst>
              <a:ext uri="{FF2B5EF4-FFF2-40B4-BE49-F238E27FC236}">
                <a16:creationId xmlns:a16="http://schemas.microsoft.com/office/drawing/2014/main" id="{469B96E3-CC30-4966-BBAD-84D4A725E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69311"/>
              </p:ext>
            </p:extLst>
          </p:nvPr>
        </p:nvGraphicFramePr>
        <p:xfrm>
          <a:off x="9308238" y="6084753"/>
          <a:ext cx="1587190" cy="4985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6178">
                  <a:extLst>
                    <a:ext uri="{9D8B030D-6E8A-4147-A177-3AD203B41FA5}">
                      <a16:colId xmlns:a16="http://schemas.microsoft.com/office/drawing/2014/main" val="1477245538"/>
                    </a:ext>
                  </a:extLst>
                </a:gridCol>
                <a:gridCol w="531821">
                  <a:extLst>
                    <a:ext uri="{9D8B030D-6E8A-4147-A177-3AD203B41FA5}">
                      <a16:colId xmlns:a16="http://schemas.microsoft.com/office/drawing/2014/main" val="3843643044"/>
                    </a:ext>
                  </a:extLst>
                </a:gridCol>
                <a:gridCol w="539191">
                  <a:extLst>
                    <a:ext uri="{9D8B030D-6E8A-4147-A177-3AD203B41FA5}">
                      <a16:colId xmlns:a16="http://schemas.microsoft.com/office/drawing/2014/main" val="541849065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495400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7078B8-A5D2-4D11-97C8-E012195CC2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0419" y="6089470"/>
            <a:ext cx="539266" cy="4938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6426A8-10E0-4C3E-8BA4-44F5AC5FF8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179" y="2537533"/>
            <a:ext cx="512108" cy="521702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CBF1961-7F3F-E02A-FB31-2A5AD634B11F}"/>
              </a:ext>
            </a:extLst>
          </p:cNvPr>
          <p:cNvGrpSpPr/>
          <p:nvPr/>
        </p:nvGrpSpPr>
        <p:grpSpPr>
          <a:xfrm>
            <a:off x="8789905" y="-394880"/>
            <a:ext cx="2458975" cy="2840109"/>
            <a:chOff x="7796839" y="-471608"/>
            <a:chExt cx="3080696" cy="3558194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EEDABC0-B11F-44AD-9803-306CEE159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839" y="-471608"/>
              <a:ext cx="2939025" cy="2939025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9F931E2-C7F3-3291-B590-B0EE06EF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943"/>
            <a:stretch/>
          </p:blipFill>
          <p:spPr>
            <a:xfrm>
              <a:off x="7938510" y="557333"/>
              <a:ext cx="2939025" cy="2529253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24A3259-CC10-9094-7854-F3BB9C8B5849}"/>
              </a:ext>
            </a:extLst>
          </p:cNvPr>
          <p:cNvGrpSpPr/>
          <p:nvPr/>
        </p:nvGrpSpPr>
        <p:grpSpPr>
          <a:xfrm>
            <a:off x="3119903" y="3240974"/>
            <a:ext cx="1985743" cy="2607825"/>
            <a:chOff x="2696684" y="2652406"/>
            <a:chExt cx="2508526" cy="3294382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81CBE6B-E09F-415A-8E5C-C29E8550E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6684" y="2652406"/>
              <a:ext cx="2477313" cy="2477313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6D893F94-74DB-AB42-3347-7E303150F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112"/>
            <a:stretch/>
          </p:blipFill>
          <p:spPr>
            <a:xfrm>
              <a:off x="2727897" y="3868621"/>
              <a:ext cx="2477313" cy="2078167"/>
            </a:xfrm>
            <a:prstGeom prst="rect">
              <a:avLst/>
            </a:prstGeom>
            <a:effectLst>
              <a:glow rad="177800">
                <a:schemeClr val="bg1"/>
              </a:glow>
            </a:effectLst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7DB92A-1DF1-4C45-863B-8456FCAB33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90" y="173789"/>
            <a:ext cx="5812855" cy="592209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7855" y="3291725"/>
            <a:ext cx="2752725" cy="2752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13</cp:revision>
  <dcterms:created xsi:type="dcterms:W3CDTF">2024-08-08T14:23:55Z</dcterms:created>
  <dcterms:modified xsi:type="dcterms:W3CDTF">2024-11-07T09:29:40Z</dcterms:modified>
</cp:coreProperties>
</file>