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78" d="100"/>
          <a:sy n="78" d="100"/>
        </p:scale>
        <p:origin x="87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DDAF45-43D0-41A5-B685-BCE28BB2762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D912BA-9A29-4F1D-9151-8F2D5713F4A1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63571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D912BA-9A29-4F1D-9151-8F2D5713F4A1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7674104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F93B78-E5AD-EB22-BD7D-9F37DC31D9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5E5A9FE-CEB5-7EFD-F8FA-C1D6319607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E68273B-8762-CAC1-AD04-02D7A6C7F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369F987-9ACE-4239-2AB4-027319F4F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57FFFD7-04C7-9A59-4759-B7A09F5D3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33504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5924D7-946D-A585-DEBC-7D3CABC27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2325A5F-E7B9-4D5A-83CD-EAC5CF38F7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2A304A7-C82A-278A-6E29-97A7B5093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BDB4170-8058-B8AD-3D49-9A6D39CFF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A024DFB-DCDB-B62E-55A9-B148E19E6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90168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BB77F86-12D3-EAB9-FBAA-8F952CF137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7CC0E82-326C-EF5E-93D5-A3B9C46FF4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A5F14A8-EB11-4C30-0891-2BDA4E18B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2AC5EE8-6DCA-AA74-87E5-FFC9230AC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BD2A922-2BA2-8E86-3CC8-FD88B0DE5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92634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91F233-9AB9-1EA3-CE3C-8E5AC76FA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825F650-A8F1-6795-6B37-BB4F48F429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9AEE6B9-C74F-3767-5BED-D578EC833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AB26342-3B08-2510-B5A1-15C304A78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F8636C5-1CC1-8B7C-E7D0-E4514EAF9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56321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5DFC28-B9A5-999B-915E-30B482D54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984F9AD-5058-03BA-C971-939499934E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B044AB2-A34E-9285-58DB-D7474CFD8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B5B43FA-C153-9B36-7D6A-86DECCDED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35F88FF-7592-DE17-4E6B-0E3B15913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50431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699A5B-0D18-DCBF-6FE7-3E90A9FE0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04843B5-A5F8-4295-37FE-A7E34C16B7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4DEEDD4-2635-7938-98C1-36E8FEED7C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DE04384-81B7-A39B-EB5C-F7CA60FD8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97863DC-2F30-1E98-C09B-BFD25C20A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9FABB5B-7693-1ED3-E140-782D7F90B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65720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A73CD2-FE51-DAF0-D4FE-CBC56EE7E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966A6AC-43C0-A0F6-CA4B-C6F9E119B0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7322FD7-2C6D-48C2-9E9A-817437F45A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D9E7926-644D-EF00-6482-9DF45118C4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C7C49DE-E962-9557-6AE4-8002505B5D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1FD4DAE-23C4-0B83-977B-1415ABEEC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1A7A811-7457-C78D-EECB-391604EE7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81BDD4F-B476-19E9-F4DF-3DBB7F65C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53918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62655E-103F-E237-6771-05FED5E6A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E538AFB-4880-8D10-4E12-927DB63CE1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1BF2FF2-C3D3-007B-C93E-B4769EA3D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EFA88FE-CB55-F041-4285-476BC9B1D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68353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6857727-17B7-CBA3-61A8-7A5D1CC65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B44F3F8-32D1-D3E9-0715-DC463A2B0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6DB9956-CA9D-A1D5-8F36-96B1181EF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20994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35780D-E042-5946-EA5F-B4E57EDFD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85FBA6D-BE84-B86D-392C-C4FBD95831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56BAF32-AC2B-4A52-0512-7CDA6323A6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C415DE4-F020-D6E8-0055-3D2942121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E1B7DFF-8604-62A0-A2D8-ECB95FFF7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E1E273E-229A-456A-BF78-4F7C96D4A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83949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6902AB-C5DE-776E-4373-6234088A3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D3BF9A1-E948-57FC-D0C2-57244A9DDF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32A1A29-E0A6-5CC0-90A5-519AA76690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F38C313-4438-320C-B385-5D577B997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29870A2-CD2A-787B-517D-D320F4C66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43887D2-CB42-9957-33C4-1CD1559E1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482709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3019C0-698F-2274-38B8-FD67FEF44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F5B3C4C-C0DF-353A-B42A-214811E451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E69207E-C09F-C7ED-F29E-8030CE0B30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EB91F39-9DB3-F13C-EB3A-94E745A4D5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BCB023E-1AE5-BB78-AC4C-36507FE010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49600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microsoft.com/office/2007/relationships/hdphoto" Target="../media/hdphoto1.wdp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7B829B1-A3F7-4676-AED8-48A9BDE355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833"/>
          <a:stretch/>
        </p:blipFill>
        <p:spPr>
          <a:xfrm>
            <a:off x="-1522" y="0"/>
            <a:ext cx="12193522" cy="6858000"/>
          </a:xfrm>
          <a:prstGeom prst="rect">
            <a:avLst/>
          </a:prstGeom>
        </p:spPr>
      </p:pic>
      <p:pic>
        <p:nvPicPr>
          <p:cNvPr id="5" name="Рисунок 4" descr="Изображение выглядит как трава, пейзаж, облако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B8B1E33E-72F8-94F4-10A4-408AB1718C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3" t="-556" r="954" b="556"/>
          <a:stretch/>
        </p:blipFill>
        <p:spPr>
          <a:xfrm>
            <a:off x="44158" y="219984"/>
            <a:ext cx="6003650" cy="4745555"/>
          </a:xfrm>
          <a:prstGeom prst="ellipse">
            <a:avLst/>
          </a:prstGeom>
          <a:ln>
            <a:noFill/>
          </a:ln>
          <a:effectLst>
            <a:glow rad="88900">
              <a:schemeClr val="bg1"/>
            </a:glow>
            <a:softEdge rad="112500"/>
          </a:effectLst>
        </p:spPr>
      </p:pic>
      <p:pic>
        <p:nvPicPr>
          <p:cNvPr id="23" name="Рисунок 22" descr="Изображение выглядит как крупный рогатый скот, Молочная корова, скот, бык&#10;&#10;Автоматически созданное описание">
            <a:extLst>
              <a:ext uri="{FF2B5EF4-FFF2-40B4-BE49-F238E27FC236}">
                <a16:creationId xmlns:a16="http://schemas.microsoft.com/office/drawing/2014/main" id="{CB7196FF-EAF0-805F-0E08-AA5E89056C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06838" y="2488953"/>
            <a:ext cx="775105" cy="754024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рождественская ел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F4B9A88D-CBA3-5ADF-F0D0-2811C3C4802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941" y="1278001"/>
            <a:ext cx="2310459" cy="2310459"/>
          </a:xfrm>
          <a:prstGeom prst="rect">
            <a:avLst/>
          </a:prstGeom>
        </p:spPr>
      </p:pic>
      <p:pic>
        <p:nvPicPr>
          <p:cNvPr id="7" name="Рисунок 6" descr="Изображение выглядит как Человеческое лицо, одежда, мальчик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34D73AE2-799E-EB98-A3BF-A09B45C5687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706" y="2178921"/>
            <a:ext cx="2482795" cy="2482795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строительство, мультфильм, скворечник, дом&#10;&#10;Автоматически созданное описание">
            <a:extLst>
              <a:ext uri="{FF2B5EF4-FFF2-40B4-BE49-F238E27FC236}">
                <a16:creationId xmlns:a16="http://schemas.microsoft.com/office/drawing/2014/main" id="{0FF1A569-915C-CF11-9BB8-1E887D742B0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88" y="1750713"/>
            <a:ext cx="1159428" cy="1159428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собака, графическая вставка, млекопитающее, Фигурка животного&#10;&#10;Автоматически созданное описание">
            <a:extLst>
              <a:ext uri="{FF2B5EF4-FFF2-40B4-BE49-F238E27FC236}">
                <a16:creationId xmlns:a16="http://schemas.microsoft.com/office/drawing/2014/main" id="{7B7588B9-C1B1-44CC-07CA-0830509CAF2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15" y="1980928"/>
            <a:ext cx="1038887" cy="1038887"/>
          </a:xfrm>
          <a:prstGeom prst="rect">
            <a:avLst/>
          </a:prstGeom>
        </p:spPr>
      </p:pic>
      <p:pic>
        <p:nvPicPr>
          <p:cNvPr id="9" name="Рисунок 8" descr="Изображение выглядит как крупный рогатый скот, Молочная корова, скот, бык&#10;&#10;Автоматически созданное описание">
            <a:extLst>
              <a:ext uri="{FF2B5EF4-FFF2-40B4-BE49-F238E27FC236}">
                <a16:creationId xmlns:a16="http://schemas.microsoft.com/office/drawing/2014/main" id="{1AE97177-DD65-A4E0-E08F-6025121B8DE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70837" y="2693316"/>
            <a:ext cx="1814008" cy="1764672"/>
          </a:xfrm>
          <a:prstGeom prst="rect">
            <a:avLst/>
          </a:prstGeom>
        </p:spPr>
      </p:pic>
      <p:pic>
        <p:nvPicPr>
          <p:cNvPr id="28" name="Рисунок 27" descr="Изображение выглядит как трава, пейзаж, облако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0E62C916-4B98-1887-A41B-10668F7579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3" t="-556" r="954" b="556"/>
          <a:stretch/>
        </p:blipFill>
        <p:spPr>
          <a:xfrm>
            <a:off x="6127131" y="219984"/>
            <a:ext cx="6003650" cy="4745555"/>
          </a:xfrm>
          <a:prstGeom prst="ellipse">
            <a:avLst/>
          </a:prstGeom>
          <a:ln>
            <a:noFill/>
          </a:ln>
          <a:effectLst>
            <a:glow rad="88900">
              <a:schemeClr val="bg1"/>
            </a:glow>
            <a:softEdge rad="112500"/>
          </a:effectLst>
        </p:spPr>
      </p:pic>
      <p:pic>
        <p:nvPicPr>
          <p:cNvPr id="30" name="Рисунок 29" descr="Изображение выглядит как рождественская ел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4D82B64A-D286-BCFD-48EB-090C1A12456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4753" y="1248830"/>
            <a:ext cx="2310459" cy="2310459"/>
          </a:xfrm>
          <a:prstGeom prst="rect">
            <a:avLst/>
          </a:prstGeom>
        </p:spPr>
      </p:pic>
      <p:pic>
        <p:nvPicPr>
          <p:cNvPr id="31" name="Рисунок 30" descr="Изображение выглядит как Человеческое лицо, одежда, мальчик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74461021-4142-1C5C-5C22-5B3CB110D6A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664" y="2221237"/>
            <a:ext cx="2482795" cy="2482795"/>
          </a:xfrm>
          <a:prstGeom prst="rect">
            <a:avLst/>
          </a:prstGeom>
        </p:spPr>
      </p:pic>
      <p:pic>
        <p:nvPicPr>
          <p:cNvPr id="32" name="Рисунок 31" descr="Изображение выглядит как шляпа, Панама&#10;&#10;Автоматически созданное описание">
            <a:extLst>
              <a:ext uri="{FF2B5EF4-FFF2-40B4-BE49-F238E27FC236}">
                <a16:creationId xmlns:a16="http://schemas.microsoft.com/office/drawing/2014/main" id="{CFF40D4E-2B08-78CA-B428-403BFCFEF2F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4738">
            <a:off x="8979766" y="2093819"/>
            <a:ext cx="857351" cy="790269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Мотыльки и бабочки, насекомое, бабочка, беспозвоночный&#10;&#10;Автоматически созданное описание">
            <a:extLst>
              <a:ext uri="{FF2B5EF4-FFF2-40B4-BE49-F238E27FC236}">
                <a16:creationId xmlns:a16="http://schemas.microsoft.com/office/drawing/2014/main" id="{FC4806BC-920A-4BD2-7AAE-FF1F643B65D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89615">
            <a:off x="10567592" y="1216137"/>
            <a:ext cx="378014" cy="378014"/>
          </a:xfrm>
          <a:prstGeom prst="rect">
            <a:avLst/>
          </a:prstGeom>
        </p:spPr>
      </p:pic>
      <p:pic>
        <p:nvPicPr>
          <p:cNvPr id="34" name="Рисунок 33" descr="Изображение выглядит как строительство, мультфильм, скворечник, дом&#10;&#10;Автоматически созданное описание">
            <a:extLst>
              <a:ext uri="{FF2B5EF4-FFF2-40B4-BE49-F238E27FC236}">
                <a16:creationId xmlns:a16="http://schemas.microsoft.com/office/drawing/2014/main" id="{439878C4-E2E5-D5F3-27EC-F250D537F0C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271" y="1767006"/>
            <a:ext cx="1159428" cy="1159428"/>
          </a:xfrm>
          <a:prstGeom prst="rect">
            <a:avLst/>
          </a:prstGeom>
        </p:spPr>
      </p:pic>
      <p:pic>
        <p:nvPicPr>
          <p:cNvPr id="36" name="Рисунок 35" descr="Изображение выглядит как крупный рогатый скот, Молочная корова, скот, бык&#10;&#10;Автоматически созданное описание">
            <a:extLst>
              <a:ext uri="{FF2B5EF4-FFF2-40B4-BE49-F238E27FC236}">
                <a16:creationId xmlns:a16="http://schemas.microsoft.com/office/drawing/2014/main" id="{49293EB4-F6FF-78E0-4ADB-75E945B8EBC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61601" y="2662865"/>
            <a:ext cx="1814008" cy="1764672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колокол, Церковный колокол, Ганта, духовые инструменты&#10;&#10;Автоматически созданное описание">
            <a:extLst>
              <a:ext uri="{FF2B5EF4-FFF2-40B4-BE49-F238E27FC236}">
                <a16:creationId xmlns:a16="http://schemas.microsoft.com/office/drawing/2014/main" id="{40362ED0-8FB0-801A-F632-1A34DC35AD5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>
                        <a14:backgroundMark x1="42188" y1="15625" x2="51465" y2="16211"/>
                        <a14:backgroundMark x1="45996" y1="17285" x2="66699" y2="17285"/>
                        <a14:backgroundMark x1="47656" y1="12891" x2="71582" y2="17285"/>
                        <a14:backgroundMark x1="49805" y1="17285" x2="71582" y2="21582"/>
                        <a14:backgroundMark x1="29199" y1="12891" x2="61816" y2="19434"/>
                        <a14:backgroundMark x1="38379" y1="18848" x2="77051" y2="28711"/>
                        <a14:backgroundMark x1="35156" y1="21094" x2="72168" y2="26465"/>
                        <a14:backgroundMark x1="40625" y1="21094" x2="65625" y2="238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664" y="3135320"/>
            <a:ext cx="429819" cy="429819"/>
          </a:xfrm>
          <a:prstGeom prst="rect">
            <a:avLst/>
          </a:prstGeom>
        </p:spPr>
      </p:pic>
      <p:sp>
        <p:nvSpPr>
          <p:cNvPr id="39" name="Овал 38">
            <a:extLst>
              <a:ext uri="{FF2B5EF4-FFF2-40B4-BE49-F238E27FC236}">
                <a16:creationId xmlns:a16="http://schemas.microsoft.com/office/drawing/2014/main" id="{D7DA1351-C4F9-D8FB-988B-57C406897C0E}"/>
              </a:ext>
            </a:extLst>
          </p:cNvPr>
          <p:cNvSpPr/>
          <p:nvPr/>
        </p:nvSpPr>
        <p:spPr>
          <a:xfrm>
            <a:off x="4294889" y="1015106"/>
            <a:ext cx="520140" cy="60583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7B2D18BE-D4CD-766D-E834-CB0A50B8F2FE}"/>
              </a:ext>
            </a:extLst>
          </p:cNvPr>
          <p:cNvSpPr/>
          <p:nvPr/>
        </p:nvSpPr>
        <p:spPr>
          <a:xfrm>
            <a:off x="6972571" y="1977925"/>
            <a:ext cx="684386" cy="800341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A8DC630A-53B4-8DF2-BF15-E711603C0816}"/>
              </a:ext>
            </a:extLst>
          </p:cNvPr>
          <p:cNvSpPr/>
          <p:nvPr/>
        </p:nvSpPr>
        <p:spPr>
          <a:xfrm>
            <a:off x="11398248" y="2317304"/>
            <a:ext cx="553300" cy="800341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id="{2D6FD381-166C-8583-1C16-B8CA1D5350F7}"/>
              </a:ext>
            </a:extLst>
          </p:cNvPr>
          <p:cNvSpPr/>
          <p:nvPr/>
        </p:nvSpPr>
        <p:spPr>
          <a:xfrm>
            <a:off x="10494646" y="1078567"/>
            <a:ext cx="520140" cy="60583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id="{0C7B4CB9-5AB1-DCAF-8ADB-95E68CA3CF85}"/>
              </a:ext>
            </a:extLst>
          </p:cNvPr>
          <p:cNvSpPr/>
          <p:nvPr/>
        </p:nvSpPr>
        <p:spPr>
          <a:xfrm>
            <a:off x="3037553" y="2176604"/>
            <a:ext cx="739463" cy="37991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D5965343-DD74-5005-513F-E696C65AF920}"/>
              </a:ext>
            </a:extLst>
          </p:cNvPr>
          <p:cNvSpPr/>
          <p:nvPr/>
        </p:nvSpPr>
        <p:spPr>
          <a:xfrm rot="20851894">
            <a:off x="9080443" y="2251582"/>
            <a:ext cx="739463" cy="37991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id="{6B0945CB-C890-7D78-55D1-1FF3955025B4}"/>
              </a:ext>
            </a:extLst>
          </p:cNvPr>
          <p:cNvSpPr/>
          <p:nvPr/>
        </p:nvSpPr>
        <p:spPr>
          <a:xfrm>
            <a:off x="958247" y="2031299"/>
            <a:ext cx="612314" cy="88778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id="{55DD14DF-65BD-6BA3-5DB5-A711836FC241}"/>
              </a:ext>
            </a:extLst>
          </p:cNvPr>
          <p:cNvSpPr/>
          <p:nvPr/>
        </p:nvSpPr>
        <p:spPr>
          <a:xfrm>
            <a:off x="6997041" y="2059354"/>
            <a:ext cx="612314" cy="88778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id="{77C4CC25-2427-8AFB-2FB4-C32426DBE1AD}"/>
              </a:ext>
            </a:extLst>
          </p:cNvPr>
          <p:cNvSpPr/>
          <p:nvPr/>
        </p:nvSpPr>
        <p:spPr>
          <a:xfrm>
            <a:off x="5288923" y="2317304"/>
            <a:ext cx="612314" cy="88778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AA76C42D-19F3-3060-FB6C-1749C7E3331D}"/>
              </a:ext>
            </a:extLst>
          </p:cNvPr>
          <p:cNvSpPr/>
          <p:nvPr/>
        </p:nvSpPr>
        <p:spPr>
          <a:xfrm>
            <a:off x="11368741" y="2247532"/>
            <a:ext cx="612314" cy="88778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id="{8340775D-AC85-6958-A28B-AC211D01B060}"/>
              </a:ext>
            </a:extLst>
          </p:cNvPr>
          <p:cNvSpPr/>
          <p:nvPr/>
        </p:nvSpPr>
        <p:spPr>
          <a:xfrm>
            <a:off x="2155972" y="3037536"/>
            <a:ext cx="520140" cy="60583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0" name="Овал 49">
            <a:extLst>
              <a:ext uri="{FF2B5EF4-FFF2-40B4-BE49-F238E27FC236}">
                <a16:creationId xmlns:a16="http://schemas.microsoft.com/office/drawing/2014/main" id="{B40F56D7-E818-BF3E-BCA0-28917F862472}"/>
              </a:ext>
            </a:extLst>
          </p:cNvPr>
          <p:cNvSpPr/>
          <p:nvPr/>
        </p:nvSpPr>
        <p:spPr>
          <a:xfrm>
            <a:off x="8263503" y="3019815"/>
            <a:ext cx="520140" cy="60583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6FF6AE94-7E63-6288-2720-BF7A0389207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33602" y="5977939"/>
            <a:ext cx="956176" cy="943119"/>
          </a:xfrm>
          <a:prstGeom prst="rect">
            <a:avLst/>
          </a:prstGeom>
        </p:spPr>
      </p:pic>
      <p:pic>
        <p:nvPicPr>
          <p:cNvPr id="52" name="Рисунок 51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C662D5AF-1703-0861-3955-4EECBCF00FA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017" y="-368110"/>
            <a:ext cx="3155860" cy="3212215"/>
          </a:xfrm>
          <a:prstGeom prst="rect">
            <a:avLst/>
          </a:prstGeom>
        </p:spPr>
      </p:pic>
      <p:pic>
        <p:nvPicPr>
          <p:cNvPr id="62" name="Picture 61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87809" y="4179514"/>
            <a:ext cx="2171700" cy="252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553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  <p:bldLst>
      <p:bldP spid="39" grpId="0" animBg="1"/>
      <p:bldP spid="42" grpId="0" animBg="1"/>
      <p:bldP spid="43" grpId="0" animBg="1"/>
      <p:bldP spid="44" grpId="0" animBg="1"/>
      <p:bldP spid="4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AF6C2C8-EC44-40FC-B6FA-A4870D29E1CC}"/>
</file>

<file path=customXml/itemProps2.xml><?xml version="1.0" encoding="utf-8"?>
<ds:datastoreItem xmlns:ds="http://schemas.openxmlformats.org/officeDocument/2006/customXml" ds:itemID="{6E324868-195B-41C1-80B7-CEBFAE0E63F4}"/>
</file>

<file path=customXml/itemProps3.xml><?xml version="1.0" encoding="utf-8"?>
<ds:datastoreItem xmlns:ds="http://schemas.openxmlformats.org/officeDocument/2006/customXml" ds:itemID="{96CBFCD7-F2C1-4409-9387-BCF8A6A9151B}"/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</Words>
  <Application>Microsoft Office PowerPoint</Application>
  <PresentationFormat>Широкий екран</PresentationFormat>
  <Paragraphs>1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Nattaly.kostyuk84@gmail.com</cp:lastModifiedBy>
  <cp:revision>3</cp:revision>
  <dcterms:created xsi:type="dcterms:W3CDTF">2025-01-17T12:00:44Z</dcterms:created>
  <dcterms:modified xsi:type="dcterms:W3CDTF">2025-02-01T12:53:03Z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