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8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2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1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0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7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0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6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396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5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38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92841" y="572690"/>
            <a:ext cx="7685624" cy="41122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04" y="283163"/>
            <a:ext cx="2481287" cy="2481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28" y="2764450"/>
            <a:ext cx="1867186" cy="1816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9" y="609107"/>
            <a:ext cx="3048000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85" y="826466"/>
            <a:ext cx="1489802" cy="147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30" y="2728344"/>
            <a:ext cx="1985775" cy="20126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2045" y="2728344"/>
            <a:ext cx="1798476" cy="18045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09" y="238267"/>
            <a:ext cx="4563688" cy="4502759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6521" y="3106057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B75B00-8085-4E1C-B271-CF5C234F23FD}"/>
</file>

<file path=customXml/itemProps2.xml><?xml version="1.0" encoding="utf-8"?>
<ds:datastoreItem xmlns:ds="http://schemas.openxmlformats.org/officeDocument/2006/customXml" ds:itemID="{654997A8-8424-4E6A-AFB6-7F42D72A694D}"/>
</file>

<file path=customXml/itemProps3.xml><?xml version="1.0" encoding="utf-8"?>
<ds:datastoreItem xmlns:ds="http://schemas.openxmlformats.org/officeDocument/2006/customXml" ds:itemID="{409558BF-5F3F-48CF-BC36-05ED3DC75399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4</cp:revision>
  <dcterms:created xsi:type="dcterms:W3CDTF">2024-04-23T08:09:20Z</dcterms:created>
  <dcterms:modified xsi:type="dcterms:W3CDTF">2024-12-17T15:40:45Z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