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308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822CD9-362D-763D-1311-6CF085C10B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7336343-E8B7-4A63-0AFC-148713AF65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C100295-5DC2-CAC9-342F-B72C6FE2AE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4FEDA-E9FD-4832-A618-58042DAC46BF}" type="datetimeFigureOut">
              <a:rPr lang="ru-UA" smtClean="0"/>
              <a:t>10.02.2025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1E9A00-227B-6F08-F460-D6FBBDB26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125B0C1-5C9D-6AA3-BB5B-2549FEE9E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B8AC1-0B09-4FE3-9C41-B78B68EB772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744938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A14695-A294-8EED-41E7-3CFC5C89EC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1E97856-6CE5-F6E3-C146-EBDC584F10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BBD0A62-2BC0-A3D5-46E1-53446578F5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4FEDA-E9FD-4832-A618-58042DAC46BF}" type="datetimeFigureOut">
              <a:rPr lang="ru-UA" smtClean="0"/>
              <a:t>10.02.2025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FE5B16B-CEB0-5D6A-53A0-A9061F989D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3EE94A9-3B90-5B48-A311-57C86D8FD9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B8AC1-0B09-4FE3-9C41-B78B68EB772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578600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75271978-1FB4-F4A0-6963-D9083F4876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81F28C6-1087-C4E4-8B57-53AFCEC24A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5DCFA70-A689-EA5E-354B-87AB8D5B2C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4FEDA-E9FD-4832-A618-58042DAC46BF}" type="datetimeFigureOut">
              <a:rPr lang="ru-UA" smtClean="0"/>
              <a:t>10.02.2025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DF2F1B8-1228-AD08-4898-DC6ACBDC84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85D4DF7-504E-648D-06F5-7703BF148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B8AC1-0B09-4FE3-9C41-B78B68EB772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118840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9992A8-C546-E72E-1D15-3B45921EFD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1431A5C-106C-55A9-02A3-56C66BA19E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D1FEB58-7211-A451-3ED8-D86FA77A7A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4FEDA-E9FD-4832-A618-58042DAC46BF}" type="datetimeFigureOut">
              <a:rPr lang="ru-UA" smtClean="0"/>
              <a:t>10.02.2025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79B6CB8-DFA6-DFCC-B4F9-099C1832F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2370163-D5D9-E445-97AA-3531CCB7FE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B8AC1-0B09-4FE3-9C41-B78B68EB772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026404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335C4D-6233-BC12-D84E-6BE748AE1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F94DBBA-F2A5-D5BC-C563-24939E0D40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E2F2587-F703-8306-5DCD-D531464FE4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4FEDA-E9FD-4832-A618-58042DAC46BF}" type="datetimeFigureOut">
              <a:rPr lang="ru-UA" smtClean="0"/>
              <a:t>10.02.2025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0E71DC0-2B55-D118-B7F0-1C66512B0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87DCE0-1C3A-BE4D-1832-37306BFA9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B8AC1-0B09-4FE3-9C41-B78B68EB772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649837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9F77BC-3DBB-EB03-B9CB-6516DB6797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9AA7439-5A83-57FC-9642-3B443C55B0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813DDDF-9961-7EF8-0324-AC364E0C63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9794AC6-8750-293B-9E54-3C2FAF4FCD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4FEDA-E9FD-4832-A618-58042DAC46BF}" type="datetimeFigureOut">
              <a:rPr lang="ru-UA" smtClean="0"/>
              <a:t>10.02.2025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A840D62-14DA-E8D7-BCFD-9223F18A4A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7F5AF50-95C2-0C00-46E0-F4CB9D4B3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B8AC1-0B09-4FE3-9C41-B78B68EB772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324278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4AD78B-06A2-9DE4-7B96-A95C9FCB6A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C5AFA39-AFB4-033D-933A-1CF218C54B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7FDD471-7389-001F-31B4-C160317968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1F0B44F-2423-3C9F-68E5-19856DC605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803DECC-A7B0-1FC9-5856-F0209469B0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D9BFD89-EF7D-66EF-149F-B9EB4CE25D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4FEDA-E9FD-4832-A618-58042DAC46BF}" type="datetimeFigureOut">
              <a:rPr lang="ru-UA" smtClean="0"/>
              <a:t>10.02.2025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280E4966-20B8-E2EE-5975-7064B2E884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0138A25-789E-EBA3-C94A-2FB9DCC97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B8AC1-0B09-4FE3-9C41-B78B68EB772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75605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4BF454-5401-BD1C-3CF4-17D3E79FA9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EC4D79E-3064-6182-3579-A961E25D9D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4FEDA-E9FD-4832-A618-58042DAC46BF}" type="datetimeFigureOut">
              <a:rPr lang="ru-UA" smtClean="0"/>
              <a:t>10.02.2025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5F231EA-C1E4-B3C9-460C-1C20673CCF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C4B7188-9FD7-0ABC-8EB3-185A125DEA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B8AC1-0B09-4FE3-9C41-B78B68EB772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417419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DC1BA53D-744B-0E05-52C4-B47646192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4FEDA-E9FD-4832-A618-58042DAC46BF}" type="datetimeFigureOut">
              <a:rPr lang="ru-UA" smtClean="0"/>
              <a:t>10.02.2025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2391CC9-E6E5-63D9-4C6F-D604724EB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EE696A1-D0D0-412D-D1FF-AD676EAFDC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B8AC1-0B09-4FE3-9C41-B78B68EB772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56146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406ABB-172C-6338-BB40-3BCD40514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5A6C05F-2BA0-D072-70E9-4D5A883B7F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C70FEEC-2EE2-F736-55A5-1AB6E74801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1758C23-203E-E0CF-9A07-3540A7FEE2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4FEDA-E9FD-4832-A618-58042DAC46BF}" type="datetimeFigureOut">
              <a:rPr lang="ru-UA" smtClean="0"/>
              <a:t>10.02.2025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DF2720B-70C7-DAB2-5ACB-2FC1F7915F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A4E8E56-EFD4-49CC-0BD5-6D08E1A27D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B8AC1-0B09-4FE3-9C41-B78B68EB772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263000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021CC7-8C77-1E53-290A-9A10C681CE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26F19C8-82D8-A02F-1BC0-B8D0B805C40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90C98F0-6CA7-0D20-5517-45ACCC1683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93EA923-BF99-19F5-C20A-6FA406EE73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4FEDA-E9FD-4832-A618-58042DAC46BF}" type="datetimeFigureOut">
              <a:rPr lang="ru-UA" smtClean="0"/>
              <a:t>10.02.2025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8A0D12A-40BD-1347-1061-17ABE092A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CD8142A-4EE5-22EF-0506-173ED3ED6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B8AC1-0B09-4FE3-9C41-B78B68EB772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5012607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0C3FE8-17B9-AAC9-AD3F-CE01B6B64E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CA4B262-3DD5-43AC-D3EC-D5DA5B7C5A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C185AC1-402D-E00F-D6E9-FAFB6ED5EE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734FEDA-E9FD-4832-A618-58042DAC46BF}" type="datetimeFigureOut">
              <a:rPr lang="ru-UA" smtClean="0"/>
              <a:t>10.02.2025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281982A-0E5D-0390-3D7F-D3265C82A0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9B55BC1-9A1C-1D74-5E69-F14BF97B12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8DB8AC1-0B09-4FE3-9C41-B78B68EB772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418423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блако, дерево, картин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991D8ED-CF15-559B-72A5-29C181B6CF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AB04BD93-6431-F08B-678F-AE3AA5EC8C30}"/>
              </a:ext>
            </a:extLst>
          </p:cNvPr>
          <p:cNvGrpSpPr/>
          <p:nvPr/>
        </p:nvGrpSpPr>
        <p:grpSpPr>
          <a:xfrm>
            <a:off x="3921230" y="4139535"/>
            <a:ext cx="2742857" cy="2742857"/>
            <a:chOff x="3921230" y="4139535"/>
            <a:chExt cx="2742857" cy="2742857"/>
          </a:xfrm>
        </p:grpSpPr>
        <p:pic>
          <p:nvPicPr>
            <p:cNvPr id="13" name="Рисунок 12" descr="Изображение выглядит как скот, млекопитающее, крупный рогатый скот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0ED091F-0B05-20FB-461A-53AA9520E9E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21230" y="4139535"/>
              <a:ext cx="2742857" cy="2742857"/>
            </a:xfrm>
            <a:prstGeom prst="rect">
              <a:avLst/>
            </a:prstGeom>
          </p:spPr>
        </p:pic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FE062BA8-8E15-0847-19AF-0BFDEB9E8C6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7107" y="4445962"/>
              <a:ext cx="1535388" cy="1535388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95892719-C3A8-334D-8C8E-06EC758D5B99}"/>
              </a:ext>
            </a:extLst>
          </p:cNvPr>
          <p:cNvGrpSpPr/>
          <p:nvPr/>
        </p:nvGrpSpPr>
        <p:grpSpPr>
          <a:xfrm>
            <a:off x="6051481" y="2806797"/>
            <a:ext cx="2742857" cy="2742857"/>
            <a:chOff x="6051481" y="2806797"/>
            <a:chExt cx="2742857" cy="2742857"/>
          </a:xfrm>
        </p:grpSpPr>
        <p:pic>
          <p:nvPicPr>
            <p:cNvPr id="14" name="Рисунок 13" descr="Изображение выглядит как скот, млекопитающее, крупный рогатый скот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B077B3C-5DE3-1877-68A5-D508ED8ACAC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51481" y="2806797"/>
              <a:ext cx="2742857" cy="2742857"/>
            </a:xfrm>
            <a:prstGeom prst="rect">
              <a:avLst/>
            </a:prstGeom>
          </p:spPr>
        </p:pic>
        <p:pic>
          <p:nvPicPr>
            <p:cNvPr id="18" name="Рисунок 17" descr="Изображение выглядит как мультфильм, графическая вставка, улыбка, рисун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A9B6C54-E23A-CE91-A59D-53BCA8FA07A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4442" y="2885540"/>
              <a:ext cx="1655266" cy="1655266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E397EE39-F4F7-9C79-24E9-B3FB8F5CB5AD}"/>
              </a:ext>
            </a:extLst>
          </p:cNvPr>
          <p:cNvGrpSpPr/>
          <p:nvPr/>
        </p:nvGrpSpPr>
        <p:grpSpPr>
          <a:xfrm>
            <a:off x="2112628" y="2755911"/>
            <a:ext cx="2742857" cy="2742857"/>
            <a:chOff x="2112628" y="2755911"/>
            <a:chExt cx="2742857" cy="2742857"/>
          </a:xfrm>
        </p:grpSpPr>
        <p:pic>
          <p:nvPicPr>
            <p:cNvPr id="12" name="Рисунок 11" descr="Изображение выглядит как скот, млекопитающее, крупный рогатый скот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85E36AB-C987-D58C-D300-C585E336F01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2628" y="2755911"/>
              <a:ext cx="2742857" cy="2742857"/>
            </a:xfrm>
            <a:prstGeom prst="rect">
              <a:avLst/>
            </a:prstGeom>
          </p:spPr>
        </p:pic>
        <p:pic>
          <p:nvPicPr>
            <p:cNvPr id="20" name="Рисунок 19" descr="Изображение выглядит как одежда, халат, платье, Дизайн одежд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AD6C40C-85E1-3A61-D6E4-C0A1EBDE0C9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65688" y="2910574"/>
              <a:ext cx="1630232" cy="1630232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37474426-F0E5-4A49-810B-D9A441E0A2C7}"/>
              </a:ext>
            </a:extLst>
          </p:cNvPr>
          <p:cNvGrpSpPr/>
          <p:nvPr/>
        </p:nvGrpSpPr>
        <p:grpSpPr>
          <a:xfrm>
            <a:off x="76029" y="3910764"/>
            <a:ext cx="2742857" cy="2742857"/>
            <a:chOff x="76029" y="3910764"/>
            <a:chExt cx="2742857" cy="2742857"/>
          </a:xfrm>
        </p:grpSpPr>
        <p:pic>
          <p:nvPicPr>
            <p:cNvPr id="11" name="Рисунок 10" descr="Изображение выглядит как скот, млекопитающее, крупный рогатый скот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16AF746-6F51-8C42-72F5-4E99F52D9F9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9" y="3910764"/>
              <a:ext cx="2742857" cy="2742857"/>
            </a:xfrm>
            <a:prstGeom prst="rect">
              <a:avLst/>
            </a:prstGeom>
          </p:spPr>
        </p:pic>
        <p:pic>
          <p:nvPicPr>
            <p:cNvPr id="22" name="Рисунок 21" descr="Изображение выглядит как устройство, кухонный прибор, Бытовая техника, холодильни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BB5498A-FBCE-CC64-E3A4-1D5D85BC997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926" y="4266206"/>
              <a:ext cx="1594705" cy="1594705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pic>
        <p:nvPicPr>
          <p:cNvPr id="9" name="Рисунок 8" descr="Изображение выглядит как млекопитающее, волк, собака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9B98A39-B6AE-3A81-A882-BAAAC970E94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5580" y="4060791"/>
            <a:ext cx="2742858" cy="2742858"/>
          </a:xfrm>
          <a:prstGeom prst="rect">
            <a:avLst/>
          </a:prstGeom>
        </p:spPr>
      </p:pic>
      <p:grpSp>
        <p:nvGrpSpPr>
          <p:cNvPr id="50" name="Группа 49">
            <a:extLst>
              <a:ext uri="{FF2B5EF4-FFF2-40B4-BE49-F238E27FC236}">
                <a16:creationId xmlns:a16="http://schemas.microsoft.com/office/drawing/2014/main" id="{17BA3820-1BFF-08E4-590D-5945DB8372EF}"/>
              </a:ext>
            </a:extLst>
          </p:cNvPr>
          <p:cNvGrpSpPr/>
          <p:nvPr/>
        </p:nvGrpSpPr>
        <p:grpSpPr>
          <a:xfrm>
            <a:off x="6051481" y="2788894"/>
            <a:ext cx="2742857" cy="2742857"/>
            <a:chOff x="5345223" y="-5029885"/>
            <a:chExt cx="2742857" cy="2742857"/>
          </a:xfrm>
        </p:grpSpPr>
        <p:pic>
          <p:nvPicPr>
            <p:cNvPr id="33" name="Рисунок 32" descr="Изображение выглядит как скот, млекопитающее, крупный рогатый скот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39A491E-91CB-6822-96E8-CFAD90261AA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45223" y="-5029885"/>
              <a:ext cx="2742857" cy="2742857"/>
            </a:xfrm>
            <a:prstGeom prst="rect">
              <a:avLst/>
            </a:prstGeom>
          </p:spPr>
        </p:pic>
        <p:pic>
          <p:nvPicPr>
            <p:cNvPr id="36" name="Рисунок 35" descr="Изображение выглядит как транспортное средство, транспорт, Наземный транспорт, Вид транспорт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7D26C4B-4558-13E4-A8F2-9B3C4505B2B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4435" y="-5029885"/>
              <a:ext cx="2048005" cy="2048005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48" name="Группа 47">
            <a:extLst>
              <a:ext uri="{FF2B5EF4-FFF2-40B4-BE49-F238E27FC236}">
                <a16:creationId xmlns:a16="http://schemas.microsoft.com/office/drawing/2014/main" id="{43F16F37-C9D5-A635-B717-804F4F2E8936}"/>
              </a:ext>
            </a:extLst>
          </p:cNvPr>
          <p:cNvGrpSpPr/>
          <p:nvPr/>
        </p:nvGrpSpPr>
        <p:grpSpPr>
          <a:xfrm>
            <a:off x="2112628" y="2738008"/>
            <a:ext cx="2742857" cy="2742857"/>
            <a:chOff x="1406370" y="-5080771"/>
            <a:chExt cx="2742857" cy="2742857"/>
          </a:xfrm>
        </p:grpSpPr>
        <p:pic>
          <p:nvPicPr>
            <p:cNvPr id="32" name="Рисунок 31" descr="Изображение выглядит как скот, млекопитающее, крупный рогатый скот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8D59CC5-F84D-E4A0-54EC-018E130012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6370" y="-5080771"/>
              <a:ext cx="2742857" cy="2742857"/>
            </a:xfrm>
            <a:prstGeom prst="rect">
              <a:avLst/>
            </a:prstGeom>
          </p:spPr>
        </p:pic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7887ECBC-61DD-5EB8-7D5E-0C963CE71F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7367" y="-4883880"/>
              <a:ext cx="1627605" cy="1627605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47" name="Группа 46">
            <a:extLst>
              <a:ext uri="{FF2B5EF4-FFF2-40B4-BE49-F238E27FC236}">
                <a16:creationId xmlns:a16="http://schemas.microsoft.com/office/drawing/2014/main" id="{AC57CC3E-6D43-656B-0C88-05315B157585}"/>
              </a:ext>
            </a:extLst>
          </p:cNvPr>
          <p:cNvGrpSpPr/>
          <p:nvPr/>
        </p:nvGrpSpPr>
        <p:grpSpPr>
          <a:xfrm>
            <a:off x="76029" y="3892861"/>
            <a:ext cx="2742857" cy="2742857"/>
            <a:chOff x="-630229" y="-3925918"/>
            <a:chExt cx="2742857" cy="2742857"/>
          </a:xfrm>
        </p:grpSpPr>
        <p:pic>
          <p:nvPicPr>
            <p:cNvPr id="31" name="Рисунок 30" descr="Изображение выглядит как скот, млекопитающее, крупный рогатый скот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7F42CC2-3056-B7F8-3B96-A89156F152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30229" y="-3925918"/>
              <a:ext cx="2742857" cy="2742857"/>
            </a:xfrm>
            <a:prstGeom prst="rect">
              <a:avLst/>
            </a:prstGeom>
          </p:spPr>
        </p:pic>
        <p:pic>
          <p:nvPicPr>
            <p:cNvPr id="38" name="Рисунок 37" descr="Изображение выглядит как зарисовка, мультфильм, слон, Фигурка животног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C0FED79-250B-17AB-94CD-F23E543E14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75915" y="-3658457"/>
              <a:ext cx="1443255" cy="1379893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cxnSp>
          <p:nvCxnSpPr>
            <p:cNvPr id="44" name="Прямая со стрелкой 43">
              <a:extLst>
                <a:ext uri="{FF2B5EF4-FFF2-40B4-BE49-F238E27FC236}">
                  <a16:creationId xmlns:a16="http://schemas.microsoft.com/office/drawing/2014/main" id="{A0EA8DF8-AD11-F83F-FC02-54772284CCD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71500" y="-2755709"/>
              <a:ext cx="834870" cy="429990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1" name="Рисунок 50" descr="Изображение выглядит как млекопитающее, волк, собака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4E28403-10C7-3C79-511C-2D3A80B5806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5452" y="2821777"/>
            <a:ext cx="2742858" cy="2742858"/>
          </a:xfrm>
          <a:prstGeom prst="rect">
            <a:avLst/>
          </a:prstGeom>
        </p:spPr>
      </p:pic>
      <p:grpSp>
        <p:nvGrpSpPr>
          <p:cNvPr id="49" name="Группа 48">
            <a:extLst>
              <a:ext uri="{FF2B5EF4-FFF2-40B4-BE49-F238E27FC236}">
                <a16:creationId xmlns:a16="http://schemas.microsoft.com/office/drawing/2014/main" id="{1C4C2F50-535B-378C-0592-CBECABAFCE0F}"/>
              </a:ext>
            </a:extLst>
          </p:cNvPr>
          <p:cNvGrpSpPr/>
          <p:nvPr/>
        </p:nvGrpSpPr>
        <p:grpSpPr>
          <a:xfrm>
            <a:off x="3901609" y="4154516"/>
            <a:ext cx="2742857" cy="2742857"/>
            <a:chOff x="3214972" y="-3697147"/>
            <a:chExt cx="2742857" cy="2742857"/>
          </a:xfrm>
        </p:grpSpPr>
        <p:pic>
          <p:nvPicPr>
            <p:cNvPr id="34" name="Рисунок 33" descr="Изображение выглядит как скот, млекопитающее, крупный рогатый скот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0542138-DFF0-D171-D043-64189518E0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14972" y="-3697147"/>
              <a:ext cx="2742857" cy="2742857"/>
            </a:xfrm>
            <a:prstGeom prst="rect">
              <a:avLst/>
            </a:prstGeom>
          </p:spPr>
        </p:pic>
        <p:pic>
          <p:nvPicPr>
            <p:cNvPr id="40" name="Рисунок 39" descr="Изображение выглядит как овощи, горох, производить, Натуральные продукт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88E0F69-6133-5FF3-F3A5-BB4757E654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28439" y="-3444586"/>
              <a:ext cx="1377754" cy="1377754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67" name="Группа 66">
            <a:extLst>
              <a:ext uri="{FF2B5EF4-FFF2-40B4-BE49-F238E27FC236}">
                <a16:creationId xmlns:a16="http://schemas.microsoft.com/office/drawing/2014/main" id="{81D01B53-2062-CE3F-2326-FA85855C49B3}"/>
              </a:ext>
            </a:extLst>
          </p:cNvPr>
          <p:cNvGrpSpPr/>
          <p:nvPr/>
        </p:nvGrpSpPr>
        <p:grpSpPr>
          <a:xfrm>
            <a:off x="6096000" y="2659263"/>
            <a:ext cx="2932776" cy="2960543"/>
            <a:chOff x="5785533" y="-4279352"/>
            <a:chExt cx="2932776" cy="2960543"/>
          </a:xfrm>
        </p:grpSpPr>
        <p:pic>
          <p:nvPicPr>
            <p:cNvPr id="54" name="Рисунок 53" descr="Изображение выглядит как скот, млекопитающее, крупный рогатый скот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4D4465A-8404-D8EC-4527-65EE250C23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5452" y="-4061666"/>
              <a:ext cx="2742857" cy="2742857"/>
            </a:xfrm>
            <a:prstGeom prst="rect">
              <a:avLst/>
            </a:prstGeom>
          </p:spPr>
        </p:pic>
        <p:pic>
          <p:nvPicPr>
            <p:cNvPr id="57" name="Рисунок 56" descr="Изображение выглядит как зарисовка, штатив, мультфильм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9C2E2D5-7FD6-A7A8-C854-6363628CE3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85533" y="-4279352"/>
              <a:ext cx="2065961" cy="2065961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65" name="Группа 64">
            <a:extLst>
              <a:ext uri="{FF2B5EF4-FFF2-40B4-BE49-F238E27FC236}">
                <a16:creationId xmlns:a16="http://schemas.microsoft.com/office/drawing/2014/main" id="{CE5689D9-E545-F192-1477-F07906874AD9}"/>
              </a:ext>
            </a:extLst>
          </p:cNvPr>
          <p:cNvGrpSpPr/>
          <p:nvPr/>
        </p:nvGrpSpPr>
        <p:grpSpPr>
          <a:xfrm>
            <a:off x="2347066" y="2826063"/>
            <a:ext cx="2742857" cy="2742857"/>
            <a:chOff x="2036599" y="-4112552"/>
            <a:chExt cx="2742857" cy="2742857"/>
          </a:xfrm>
        </p:grpSpPr>
        <p:pic>
          <p:nvPicPr>
            <p:cNvPr id="53" name="Рисунок 52" descr="Изображение выглядит как скот, млекопитающее, крупный рогатый скот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DA3D410-7B28-6DE3-524C-06EA6FBCF3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6599" y="-4112552"/>
              <a:ext cx="2742857" cy="2742857"/>
            </a:xfrm>
            <a:prstGeom prst="rect">
              <a:avLst/>
            </a:prstGeom>
          </p:spPr>
        </p:pic>
        <p:pic>
          <p:nvPicPr>
            <p:cNvPr id="59" name="Рисунок 58">
              <a:extLst>
                <a:ext uri="{FF2B5EF4-FFF2-40B4-BE49-F238E27FC236}">
                  <a16:creationId xmlns:a16="http://schemas.microsoft.com/office/drawing/2014/main" id="{CFA7EE6C-E7CD-FB00-0944-DF87AF9726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62412" y="-4069260"/>
              <a:ext cx="1768431" cy="1768431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pic>
        <p:nvPicPr>
          <p:cNvPr id="68" name="Рисунок 67" descr="Изображение выглядит как млекопитающее, волк, собака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F56F8D1-43C9-4984-24D7-F8440ED67DC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217" y="2683392"/>
            <a:ext cx="2742858" cy="2742858"/>
          </a:xfrm>
          <a:prstGeom prst="rect">
            <a:avLst/>
          </a:prstGeom>
        </p:spPr>
      </p:pic>
      <p:grpSp>
        <p:nvGrpSpPr>
          <p:cNvPr id="66" name="Группа 65">
            <a:extLst>
              <a:ext uri="{FF2B5EF4-FFF2-40B4-BE49-F238E27FC236}">
                <a16:creationId xmlns:a16="http://schemas.microsoft.com/office/drawing/2014/main" id="{785B1A5C-37EF-DACB-9A07-82F946285611}"/>
              </a:ext>
            </a:extLst>
          </p:cNvPr>
          <p:cNvGrpSpPr/>
          <p:nvPr/>
        </p:nvGrpSpPr>
        <p:grpSpPr>
          <a:xfrm>
            <a:off x="4155668" y="4209687"/>
            <a:ext cx="2742857" cy="2742857"/>
            <a:chOff x="3845201" y="-2728928"/>
            <a:chExt cx="2742857" cy="2742857"/>
          </a:xfrm>
        </p:grpSpPr>
        <p:pic>
          <p:nvPicPr>
            <p:cNvPr id="55" name="Рисунок 54" descr="Изображение выглядит как скот, млекопитающее, крупный рогатый скот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A7C566C-1C37-B702-59B7-DF67ACBBA96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45201" y="-2728928"/>
              <a:ext cx="2742857" cy="2742857"/>
            </a:xfrm>
            <a:prstGeom prst="rect">
              <a:avLst/>
            </a:prstGeom>
          </p:spPr>
        </p:pic>
        <p:pic>
          <p:nvPicPr>
            <p:cNvPr id="61" name="Рисунок 60" descr="Изображение выглядит как еда, хлеб, тост, Глюте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3592213-8D76-EA40-FBBA-DF3BECA322C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28387" y="-2489599"/>
              <a:ext cx="1732828" cy="1732828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64" name="Группа 63">
            <a:extLst>
              <a:ext uri="{FF2B5EF4-FFF2-40B4-BE49-F238E27FC236}">
                <a16:creationId xmlns:a16="http://schemas.microsoft.com/office/drawing/2014/main" id="{7269AB6D-480F-455E-DFFD-03D95C456154}"/>
              </a:ext>
            </a:extLst>
          </p:cNvPr>
          <p:cNvGrpSpPr/>
          <p:nvPr/>
        </p:nvGrpSpPr>
        <p:grpSpPr>
          <a:xfrm>
            <a:off x="310467" y="3980916"/>
            <a:ext cx="2742857" cy="2742857"/>
            <a:chOff x="0" y="-2957699"/>
            <a:chExt cx="2742857" cy="2742857"/>
          </a:xfrm>
        </p:grpSpPr>
        <p:pic>
          <p:nvPicPr>
            <p:cNvPr id="52" name="Рисунок 51" descr="Изображение выглядит как скот, млекопитающее, крупный рогатый скот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B9CFB3E-4FCD-050B-256B-2504BE7EF32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2957699"/>
              <a:ext cx="2742857" cy="2742857"/>
            </a:xfrm>
            <a:prstGeom prst="rect">
              <a:avLst/>
            </a:prstGeom>
          </p:spPr>
        </p:pic>
        <p:pic>
          <p:nvPicPr>
            <p:cNvPr id="63" name="Рисунок 62" descr="Изображение выглядит как беспозвоноч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CAD211B-AC15-EF66-9857-7D2E162C54F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180" y="-2759546"/>
              <a:ext cx="1525418" cy="1525418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83" name="Группа 82">
            <a:extLst>
              <a:ext uri="{FF2B5EF4-FFF2-40B4-BE49-F238E27FC236}">
                <a16:creationId xmlns:a16="http://schemas.microsoft.com/office/drawing/2014/main" id="{C07DBC70-EB6C-CEAB-B8C3-A0F32E316253}"/>
              </a:ext>
            </a:extLst>
          </p:cNvPr>
          <p:cNvGrpSpPr/>
          <p:nvPr/>
        </p:nvGrpSpPr>
        <p:grpSpPr>
          <a:xfrm>
            <a:off x="6186876" y="2885540"/>
            <a:ext cx="2742857" cy="2742857"/>
            <a:chOff x="7328515" y="-4267193"/>
            <a:chExt cx="2742857" cy="2742857"/>
          </a:xfrm>
        </p:grpSpPr>
        <p:pic>
          <p:nvPicPr>
            <p:cNvPr id="71" name="Рисунок 70" descr="Изображение выглядит как скот, млекопитающее, крупный рогатый скот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6D71D97-CF08-4615-51F9-2488ECEB7F5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28515" y="-4267193"/>
              <a:ext cx="2742857" cy="2742857"/>
            </a:xfrm>
            <a:prstGeom prst="rect">
              <a:avLst/>
            </a:prstGeom>
          </p:spPr>
        </p:pic>
        <p:pic>
          <p:nvPicPr>
            <p:cNvPr id="76" name="Рисунок 75" descr="Изображение выглядит как насекомое, беспозвоночный, Мембранокрылое насекомое, Сетчатокрылые насекомы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E8DFF85-16A0-B00D-E333-B7F05B9A469A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3095" y="-3896872"/>
              <a:ext cx="1567485" cy="1280999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81" name="Группа 80">
            <a:extLst>
              <a:ext uri="{FF2B5EF4-FFF2-40B4-BE49-F238E27FC236}">
                <a16:creationId xmlns:a16="http://schemas.microsoft.com/office/drawing/2014/main" id="{A08509F7-52EA-346F-9414-BCD67CAF78A3}"/>
              </a:ext>
            </a:extLst>
          </p:cNvPr>
          <p:cNvGrpSpPr/>
          <p:nvPr/>
        </p:nvGrpSpPr>
        <p:grpSpPr>
          <a:xfrm>
            <a:off x="2248023" y="2834654"/>
            <a:ext cx="2742857" cy="2742857"/>
            <a:chOff x="3389662" y="-4318079"/>
            <a:chExt cx="2742857" cy="2742857"/>
          </a:xfrm>
        </p:grpSpPr>
        <p:pic>
          <p:nvPicPr>
            <p:cNvPr id="70" name="Рисунок 69" descr="Изображение выглядит как скот, млекопитающее, крупный рогатый скот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1E0DF4C-46E6-048E-9178-3C98114AA95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89662" y="-4318079"/>
              <a:ext cx="2742857" cy="2742857"/>
            </a:xfrm>
            <a:prstGeom prst="rect">
              <a:avLst/>
            </a:prstGeom>
          </p:spPr>
        </p:pic>
        <p:pic>
          <p:nvPicPr>
            <p:cNvPr id="78" name="Рисунок 77" descr="Изображение выглядит как графическая вставка, лягуш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0359988-B614-6C09-F0E7-812E808F3063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49970" y="-4142401"/>
              <a:ext cx="1330212" cy="1526528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80" name="Группа 79">
            <a:extLst>
              <a:ext uri="{FF2B5EF4-FFF2-40B4-BE49-F238E27FC236}">
                <a16:creationId xmlns:a16="http://schemas.microsoft.com/office/drawing/2014/main" id="{485C522B-C0DD-F2F7-587B-94CC50C4A3D9}"/>
              </a:ext>
            </a:extLst>
          </p:cNvPr>
          <p:cNvGrpSpPr/>
          <p:nvPr/>
        </p:nvGrpSpPr>
        <p:grpSpPr>
          <a:xfrm>
            <a:off x="82709" y="3989507"/>
            <a:ext cx="2871572" cy="2742857"/>
            <a:chOff x="1224348" y="-3163226"/>
            <a:chExt cx="2871572" cy="2742857"/>
          </a:xfrm>
        </p:grpSpPr>
        <p:pic>
          <p:nvPicPr>
            <p:cNvPr id="69" name="Рисунок 68" descr="Изображение выглядит как скот, млекопитающее, крупный рогатый скот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EE70552-6B7D-BD95-1ADD-F162397B880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3063" y="-3163226"/>
              <a:ext cx="2742857" cy="2742857"/>
            </a:xfrm>
            <a:prstGeom prst="rect">
              <a:avLst/>
            </a:prstGeom>
          </p:spPr>
        </p:pic>
        <p:pic>
          <p:nvPicPr>
            <p:cNvPr id="79" name="Рисунок 78">
              <a:extLst>
                <a:ext uri="{FF2B5EF4-FFF2-40B4-BE49-F238E27FC236}">
                  <a16:creationId xmlns:a16="http://schemas.microsoft.com/office/drawing/2014/main" id="{9E00181D-4E25-3053-F93D-0C474EE95DCE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143116">
              <a:off x="1224348" y="-3125299"/>
              <a:ext cx="2444604" cy="1835246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82" name="Группа 81">
            <a:extLst>
              <a:ext uri="{FF2B5EF4-FFF2-40B4-BE49-F238E27FC236}">
                <a16:creationId xmlns:a16="http://schemas.microsoft.com/office/drawing/2014/main" id="{5C756BF1-C9D3-53F9-92FF-D366F388ED5F}"/>
              </a:ext>
            </a:extLst>
          </p:cNvPr>
          <p:cNvGrpSpPr/>
          <p:nvPr/>
        </p:nvGrpSpPr>
        <p:grpSpPr>
          <a:xfrm>
            <a:off x="4056625" y="4218278"/>
            <a:ext cx="2742857" cy="2742857"/>
            <a:chOff x="5198264" y="-2934455"/>
            <a:chExt cx="2742857" cy="2742857"/>
          </a:xfrm>
        </p:grpSpPr>
        <p:pic>
          <p:nvPicPr>
            <p:cNvPr id="72" name="Рисунок 71" descr="Изображение выглядит как скот, млекопитающее, крупный рогатый скот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FDFE171-68AA-2A10-71AF-66891DE8E40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8264" y="-2934455"/>
              <a:ext cx="2742857" cy="2742857"/>
            </a:xfrm>
            <a:prstGeom prst="rect">
              <a:avLst/>
            </a:prstGeom>
          </p:spPr>
        </p:pic>
        <p:pic>
          <p:nvPicPr>
            <p:cNvPr id="74" name="Рисунок 73" descr="Изображение выглядит как Натуральные продукты, производить, фрукт, Цельные продукт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CDA3D5B-F89C-89A0-D0C1-D09458ACB79F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20527" y="-2878284"/>
              <a:ext cx="1772309" cy="1772309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pic>
        <p:nvPicPr>
          <p:cNvPr id="84" name="Рисунок 83" descr="Изображение выглядит как млекопитающее, волк, собака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95D703F-60AE-CFE2-B2CC-0C5D52B2292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75" y="3941544"/>
            <a:ext cx="2742858" cy="2742858"/>
          </a:xfrm>
          <a:prstGeom prst="rect">
            <a:avLst/>
          </a:prstGeom>
        </p:spPr>
      </p:pic>
      <p:grpSp>
        <p:nvGrpSpPr>
          <p:cNvPr id="95" name="Группа 94">
            <a:extLst>
              <a:ext uri="{FF2B5EF4-FFF2-40B4-BE49-F238E27FC236}">
                <a16:creationId xmlns:a16="http://schemas.microsoft.com/office/drawing/2014/main" id="{89B7D2E4-590D-6529-FA46-8CFA8751BBD6}"/>
              </a:ext>
            </a:extLst>
          </p:cNvPr>
          <p:cNvGrpSpPr/>
          <p:nvPr/>
        </p:nvGrpSpPr>
        <p:grpSpPr>
          <a:xfrm>
            <a:off x="2248023" y="2659263"/>
            <a:ext cx="2742857" cy="2929174"/>
            <a:chOff x="2017631" y="-4477069"/>
            <a:chExt cx="2742857" cy="2929174"/>
          </a:xfrm>
        </p:grpSpPr>
        <p:pic>
          <p:nvPicPr>
            <p:cNvPr id="24" name="Рисунок 23" descr="Изображение выглядит как скот, млекопитающее, крупный рогатый скот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368FCB4-8803-9BC8-6190-F9D93ADB5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7631" y="-4290752"/>
              <a:ext cx="2742857" cy="2742857"/>
            </a:xfrm>
            <a:prstGeom prst="rect">
              <a:avLst/>
            </a:prstGeom>
          </p:spPr>
        </p:pic>
        <p:pic>
          <p:nvPicPr>
            <p:cNvPr id="88" name="Рисунок 87" descr="Изображение выглядит как шахматная фигура, настольная игра, шахматы, шахматная дос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B4D1E58-DEC4-5CD1-405F-FDE9678EC47A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46672" y="-4477069"/>
              <a:ext cx="1841504" cy="1841504"/>
            </a:xfrm>
            <a:prstGeom prst="rect">
              <a:avLst/>
            </a:prstGeom>
          </p:spPr>
        </p:pic>
      </p:grpSp>
      <p:grpSp>
        <p:nvGrpSpPr>
          <p:cNvPr id="96" name="Группа 95">
            <a:extLst>
              <a:ext uri="{FF2B5EF4-FFF2-40B4-BE49-F238E27FC236}">
                <a16:creationId xmlns:a16="http://schemas.microsoft.com/office/drawing/2014/main" id="{515A4FB9-6D2C-FFB2-5FE0-577C3D208026}"/>
              </a:ext>
            </a:extLst>
          </p:cNvPr>
          <p:cNvGrpSpPr/>
          <p:nvPr/>
        </p:nvGrpSpPr>
        <p:grpSpPr>
          <a:xfrm>
            <a:off x="183859" y="3952471"/>
            <a:ext cx="2770422" cy="2790819"/>
            <a:chOff x="-46533" y="-3183861"/>
            <a:chExt cx="2770422" cy="2790819"/>
          </a:xfrm>
        </p:grpSpPr>
        <p:pic>
          <p:nvPicPr>
            <p:cNvPr id="23" name="Рисунок 22" descr="Изображение выглядит как скот, млекопитающее, крупный рогатый скот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D72A882-D844-EB55-C97D-0B5AAAD52AE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968" y="-3135899"/>
              <a:ext cx="2742857" cy="2742857"/>
            </a:xfrm>
            <a:prstGeom prst="rect">
              <a:avLst/>
            </a:prstGeom>
          </p:spPr>
        </p:pic>
        <p:pic>
          <p:nvPicPr>
            <p:cNvPr id="90" name="Рисунок 89" descr="Изображение выглядит как сердце, Графи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AC53AD8-A966-367D-ABC6-7CE7E2AC85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6533" y="-3183861"/>
              <a:ext cx="1981721" cy="1981721"/>
            </a:xfrm>
            <a:prstGeom prst="rect">
              <a:avLst/>
            </a:prstGeom>
          </p:spPr>
        </p:pic>
      </p:grpSp>
      <p:grpSp>
        <p:nvGrpSpPr>
          <p:cNvPr id="93" name="Группа 92">
            <a:extLst>
              <a:ext uri="{FF2B5EF4-FFF2-40B4-BE49-F238E27FC236}">
                <a16:creationId xmlns:a16="http://schemas.microsoft.com/office/drawing/2014/main" id="{08321BD2-720D-682D-EF1C-2AFDC452D69A}"/>
              </a:ext>
            </a:extLst>
          </p:cNvPr>
          <p:cNvGrpSpPr/>
          <p:nvPr/>
        </p:nvGrpSpPr>
        <p:grpSpPr>
          <a:xfrm>
            <a:off x="6186876" y="2896466"/>
            <a:ext cx="2742857" cy="2742857"/>
            <a:chOff x="5956484" y="-4239866"/>
            <a:chExt cx="2742857" cy="2742857"/>
          </a:xfrm>
        </p:grpSpPr>
        <p:pic>
          <p:nvPicPr>
            <p:cNvPr id="25" name="Рисунок 24" descr="Изображение выглядит как скот, млекопитающее, крупный рогатый скот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67383E4-2510-CF7A-0A69-F62304C38E0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6484" y="-4239866"/>
              <a:ext cx="2742857" cy="2742857"/>
            </a:xfrm>
            <a:prstGeom prst="rect">
              <a:avLst/>
            </a:prstGeom>
          </p:spPr>
        </p:pic>
        <p:pic>
          <p:nvPicPr>
            <p:cNvPr id="92" name="Рисунок 91" descr="Изображение выглядит как символ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C84A91D-32B5-622E-61C8-E8917FB378D0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6451" y="-3947362"/>
              <a:ext cx="1424114" cy="1424114"/>
            </a:xfrm>
            <a:prstGeom prst="rect">
              <a:avLst/>
            </a:prstGeom>
          </p:spPr>
        </p:pic>
      </p:grpSp>
      <p:pic>
        <p:nvPicPr>
          <p:cNvPr id="97" name="Рисунок 96" descr="Изображение выглядит как млекопитающее, волк, собака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9E51175-91E7-7687-6859-40A90228017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0700" y="2892545"/>
            <a:ext cx="2742858" cy="2742858"/>
          </a:xfrm>
          <a:prstGeom prst="rect">
            <a:avLst/>
          </a:prstGeom>
        </p:spPr>
      </p:pic>
      <p:grpSp>
        <p:nvGrpSpPr>
          <p:cNvPr id="94" name="Группа 93">
            <a:extLst>
              <a:ext uri="{FF2B5EF4-FFF2-40B4-BE49-F238E27FC236}">
                <a16:creationId xmlns:a16="http://schemas.microsoft.com/office/drawing/2014/main" id="{C9F6E4B8-EFE2-EC2B-2A83-1BE5F7425A03}"/>
              </a:ext>
            </a:extLst>
          </p:cNvPr>
          <p:cNvGrpSpPr/>
          <p:nvPr/>
        </p:nvGrpSpPr>
        <p:grpSpPr>
          <a:xfrm>
            <a:off x="4056625" y="4073844"/>
            <a:ext cx="2742857" cy="2898217"/>
            <a:chOff x="3826233" y="-3062488"/>
            <a:chExt cx="2742857" cy="2898217"/>
          </a:xfrm>
        </p:grpSpPr>
        <p:pic>
          <p:nvPicPr>
            <p:cNvPr id="26" name="Рисунок 25" descr="Изображение выглядит как скот, млекопитающее, крупный рогатый скот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E5A6E06-5EEF-1FD3-4CB6-F92E9D3C337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26233" y="-2907128"/>
              <a:ext cx="2742857" cy="2742857"/>
            </a:xfrm>
            <a:prstGeom prst="rect">
              <a:avLst/>
            </a:prstGeom>
          </p:spPr>
        </p:pic>
        <p:pic>
          <p:nvPicPr>
            <p:cNvPr id="86" name="Рисунок 85" descr="Изображение выглядит как рисунок, зарисовка, графическая вставка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2C54974-D696-70E9-6DDD-0E2AA9320F36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38543" y="-3062488"/>
              <a:ext cx="1936915" cy="1936915"/>
            </a:xfrm>
            <a:prstGeom prst="rect">
              <a:avLst/>
            </a:prstGeom>
          </p:spPr>
        </p:pic>
      </p:grpSp>
      <p:pic>
        <p:nvPicPr>
          <p:cNvPr id="7" name="Рисунок 6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515E8DCB-B7DF-40CF-1D53-1065968FF979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435" y="342008"/>
            <a:ext cx="4940679" cy="4994091"/>
          </a:xfrm>
          <a:prstGeom prst="rect">
            <a:avLst/>
          </a:prstGeom>
        </p:spPr>
      </p:pic>
      <p:pic>
        <p:nvPicPr>
          <p:cNvPr id="180" name="Picture 179" descr="image.png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8958953" y="3496603"/>
            <a:ext cx="1866899" cy="315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525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CD93160D-4EF5-4765-80FB-AB3D30CC029D}"/>
</file>

<file path=customXml/itemProps2.xml><?xml version="1.0" encoding="utf-8"?>
<ds:datastoreItem xmlns:ds="http://schemas.openxmlformats.org/officeDocument/2006/customXml" ds:itemID="{1FB6ED58-5416-44DE-BD3F-555971303520}"/>
</file>

<file path=customXml/itemProps3.xml><?xml version="1.0" encoding="utf-8"?>
<ds:datastoreItem xmlns:ds="http://schemas.openxmlformats.org/officeDocument/2006/customXml" ds:itemID="{8DD9417F-AE6F-4ACC-BB57-72758B983C9A}"/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</cp:revision>
  <dcterms:created xsi:type="dcterms:W3CDTF">2025-02-10T09:56:18Z</dcterms:created>
  <dcterms:modified xsi:type="dcterms:W3CDTF">2025-02-10T10:18:55Z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