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D2AEE-58BD-4797-96F1-789A74213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88" y="2328042"/>
            <a:ext cx="3733694" cy="373369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