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  <p:pic>
        <p:nvPicPr>
          <p:cNvPr id="436" name="Picture 43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9577" y="2652641"/>
            <a:ext cx="2781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2AACCA-E53A-4026-B822-452EC6A8695C}"/>
</file>

<file path=customXml/itemProps2.xml><?xml version="1.0" encoding="utf-8"?>
<ds:datastoreItem xmlns:ds="http://schemas.openxmlformats.org/officeDocument/2006/customXml" ds:itemID="{D1BEB0D4-F979-4E8C-B673-E6ACEA75BC91}"/>
</file>

<file path=customXml/itemProps3.xml><?xml version="1.0" encoding="utf-8"?>
<ds:datastoreItem xmlns:ds="http://schemas.openxmlformats.org/officeDocument/2006/customXml" ds:itemID="{8406C8B4-8091-43B5-AE5A-2ED778364FA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