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2956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A0C5779-7F1D-420F-B1D6-595BB021CD76}"/>
</file>

<file path=customXml/itemProps2.xml><?xml version="1.0" encoding="utf-8"?>
<ds:datastoreItem xmlns:ds="http://schemas.openxmlformats.org/officeDocument/2006/customXml" ds:itemID="{66E87EFD-91E5-4BC5-8C8A-A95F24AD307A}"/>
</file>

<file path=customXml/itemProps3.xml><?xml version="1.0" encoding="utf-8"?>
<ds:datastoreItem xmlns:ds="http://schemas.openxmlformats.org/officeDocument/2006/customXml" ds:itemID="{1DC7E4B2-FEDB-4102-82B0-92DADA07C32B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