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image25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8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2E5FC"/>
    <a:srgbClr val="7BACF5"/>
    <a:srgbClr val="447AF2"/>
    <a:srgbClr val="0066FF"/>
    <a:srgbClr val="FAE3B4"/>
    <a:srgbClr val="E6BF8A"/>
    <a:srgbClr val="DFAA53"/>
    <a:srgbClr val="CC9900"/>
    <a:srgbClr val="E884EA"/>
    <a:srgbClr val="D040D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58" y="28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Relationship Id="rId8" Type="http://schemas.openxmlformats.org/officeDocument/2006/relationships/customXml" Target="../customXml/item1.xml"/><Relationship Id="rId9" Type="http://schemas.openxmlformats.org/officeDocument/2006/relationships/customXml" Target="../customXml/item2.xml"/><Relationship Id="rId10" Type="http://schemas.openxmlformats.org/officeDocument/2006/relationships/customXml" Target="../customXml/item3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E76B78-C7E1-41B9-9348-8D09C9E9C52D}" type="datetimeFigureOut">
              <a:rPr lang="ru-UA" smtClean="0"/>
              <a:t>12/29/2024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298A4A-CF5D-4466-BD7A-BF82E2D329E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5055665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298A4A-CF5D-4466-BD7A-BF82E2D329E7}" type="slidenum">
              <a:rPr lang="ru-UA" smtClean="0"/>
              <a:t>1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74197120"/>
      </p:ext>
    </p:extLst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A57EA5A-34FB-4334-931C-A56C040AEC5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372E136B-3CBA-4753-8A69-DCD01918A07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A6BBAD1-A799-4757-BC22-12BE5B30F2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A0EFA-1C71-4E21-84C2-3AEF0E316B92}" type="datetimeFigureOut">
              <a:rPr lang="ru-UA" smtClean="0"/>
              <a:t>12/29/2024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9EC4FBA-252D-4F92-9A4C-2EC4C9BDA0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568FD0C-1337-4E73-80D5-D60E08DE18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7C9C-0FF2-4A4F-9FC2-C5F1D9054EF5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0883147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0A6EF5E-C74B-4BD7-85DA-732AFDEE6A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2C197FD-94A9-416A-BDD5-87514BCE977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39D6849-D6F6-4ED6-B9B5-B4F327D5ED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A0EFA-1C71-4E21-84C2-3AEF0E316B92}" type="datetimeFigureOut">
              <a:rPr lang="ru-UA" smtClean="0"/>
              <a:t>12/29/2024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E244990-F473-4B24-B1C1-F06168D905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F0A0218-4D7B-4B40-80B5-85D7423E14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7C9C-0FF2-4A4F-9FC2-C5F1D9054EF5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5613983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E6AAA9CF-EC9F-4D2E-967E-ED3C3C23732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6F0E49C-BEFD-4F88-8CD3-F45A4853F54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4284C71-3E71-45B2-8F41-E9AE36ED69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A0EFA-1C71-4E21-84C2-3AEF0E316B92}" type="datetimeFigureOut">
              <a:rPr lang="ru-UA" smtClean="0"/>
              <a:t>12/29/2024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0A16FD1-59E8-4DA1-882A-236E1965FF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6EECADF-D3D7-4BC3-873D-2E7B86E93E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7C9C-0FF2-4A4F-9FC2-C5F1D9054EF5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2683813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71F45DE-2449-4C93-B09A-F7CFD4F22A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026C81E-9665-42D0-AC7A-46E73C9173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3762F4D-9258-4989-A0CC-6F93A3BF5B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A0EFA-1C71-4E21-84C2-3AEF0E316B92}" type="datetimeFigureOut">
              <a:rPr lang="ru-UA" smtClean="0"/>
              <a:t>12/29/2024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03F6D07-B711-46ED-B3B9-2F4367C860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F649486-FE02-4655-BC63-F02B69595A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7C9C-0FF2-4A4F-9FC2-C5F1D9054EF5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1264490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909A2B-3313-4E91-B5D3-776224D230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3A63183-C397-47C5-B050-DFDB397026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B56C35C-3352-4784-BBA7-7E19F73B09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A0EFA-1C71-4E21-84C2-3AEF0E316B92}" type="datetimeFigureOut">
              <a:rPr lang="ru-UA" smtClean="0"/>
              <a:t>12/29/2024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7E1E0F2-D327-4E2B-AB2F-34BFD083B0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62D72A0-9F31-4258-9775-7431B9F4CD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7C9C-0FF2-4A4F-9FC2-C5F1D9054EF5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241073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56CEDF0-B9FF-4D18-94A4-33693B36DB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C0F0544-6AB9-4229-B8DE-1ACAABBB4D3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60F922B-4EFF-4942-ADE1-B5419A8248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48F33CC-4CF1-4A08-9F04-3ABB8756EB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A0EFA-1C71-4E21-84C2-3AEF0E316B92}" type="datetimeFigureOut">
              <a:rPr lang="ru-UA" smtClean="0"/>
              <a:t>12/29/2024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07F9026-9372-46EE-9BE6-052F5413DF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FB4797A-F1D1-4C8F-8A6C-395E0E9E52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7C9C-0FF2-4A4F-9FC2-C5F1D9054EF5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560349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9DFE252-080C-4AD8-9C8E-6082D18BFE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E635016-22BC-4503-B905-1C4B0E8A30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A66ED8E-AAE6-4969-8BA3-8602741F1C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F5953774-88AF-48AA-9DAD-633A94F18C2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ADAE7300-6834-458F-B673-C5044D41771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75A7BC62-9F49-4065-A776-0D5C28CDC6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A0EFA-1C71-4E21-84C2-3AEF0E316B92}" type="datetimeFigureOut">
              <a:rPr lang="ru-UA" smtClean="0"/>
              <a:t>12/29/2024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27B1A278-82A4-47A3-81B0-2871C511A5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3ECAAF60-C72C-4727-831A-C47E7177AC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7C9C-0FF2-4A4F-9FC2-C5F1D9054EF5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286185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E825002-ABC2-4AB0-AD8E-EBDB76A99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5413F778-1714-4490-B07B-9528DDD9E9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A0EFA-1C71-4E21-84C2-3AEF0E316B92}" type="datetimeFigureOut">
              <a:rPr lang="ru-UA" smtClean="0"/>
              <a:t>12/29/2024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FC25F6C4-6399-4123-BE53-68359357E3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97F1222-C01F-45A9-B8E0-6CAF5B770F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7C9C-0FF2-4A4F-9FC2-C5F1D9054EF5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6064842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5B607D86-F555-4ADA-9FBA-7AF781EF32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A0EFA-1C71-4E21-84C2-3AEF0E316B92}" type="datetimeFigureOut">
              <a:rPr lang="ru-UA" smtClean="0"/>
              <a:t>12/29/2024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A0560EBF-D98E-4E8A-8F6C-8B9407291F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7313E8E-1992-451F-9C1B-664269FACD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7C9C-0FF2-4A4F-9FC2-C5F1D9054EF5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7950362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667BCA1-A329-4F17-8442-67FC210B92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D96ABEA-30F5-4407-865A-F4A475467B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13AF5E2-A684-4C6B-96F9-445C549ACE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54BA550-D52B-4116-A2E7-BFAFC77900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A0EFA-1C71-4E21-84C2-3AEF0E316B92}" type="datetimeFigureOut">
              <a:rPr lang="ru-UA" smtClean="0"/>
              <a:t>12/29/2024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5CE611E-5260-41BE-ADCA-84EB9083D0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BFEE2FA-A59C-42FA-80F7-C5785849AD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7C9C-0FF2-4A4F-9FC2-C5F1D9054EF5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358714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026BF2-3E74-4D30-847E-E8B3E7DE5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FD5D4C8A-E136-49AD-AA33-1D198FC0031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F917F9C-2B83-4740-B445-A57738DAFC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087C05A-EC0E-4232-A8BE-7DD44648DF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A0EFA-1C71-4E21-84C2-3AEF0E316B92}" type="datetimeFigureOut">
              <a:rPr lang="ru-UA" smtClean="0"/>
              <a:t>12/29/2024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5210055-E981-4B36-898C-CC57CE17EF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4076306-E78C-424B-8814-1C275A8BAB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7C9C-0FF2-4A4F-9FC2-C5F1D9054EF5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86750585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5C5C81B-68BE-4361-8387-D50E468624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86FCFBA-D66B-493C-981C-883226895A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E3B9C15-9453-4F86-9159-75820529B32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BA0EFA-1C71-4E21-84C2-3AEF0E316B92}" type="datetimeFigureOut">
              <a:rPr lang="ru-UA" smtClean="0"/>
              <a:t>12/29/2024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7C2095F-E683-4849-A272-3BB2CA8D788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7EEAF64-7FF8-445B-AFE6-37B17A384FC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857C9C-0FF2-4A4F-9FC2-C5F1D9054EF5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123342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openxmlformats.org/officeDocument/2006/relationships/image" Target="../media/image22.png"/><Relationship Id="rId25" Type="http://schemas.openxmlformats.org/officeDocument/2006/relationships/image" Target="../media/image23.png"/><Relationship Id="rId26" Type="http://schemas.openxmlformats.org/officeDocument/2006/relationships/image" Target="../media/image24.png"/><Relationship Id="rId27" Type="http://schemas.openxmlformats.org/officeDocument/2006/relationships/image" Target="../media/image25.svg"/><Relationship Id="rId28" Type="http://schemas.openxmlformats.org/officeDocument/2006/relationships/image" Target="../media/image26.png"/><Relationship Id="rId29" Type="http://schemas.openxmlformats.org/officeDocument/2006/relationships/image" Target="../media/image27.png"/><Relationship Id="rId30" Type="http://schemas.openxmlformats.org/officeDocument/2006/relationships/image" Target="../media/image28.png"/><Relationship Id="rId31" Type="http://schemas.openxmlformats.org/officeDocument/2006/relationships/image" Target="../media/image29.png"/><Relationship Id="rId32" Type="http://schemas.openxmlformats.org/officeDocument/2006/relationships/image" Target="../media/image30.png"/><Relationship Id="rId33" Type="http://schemas.openxmlformats.org/officeDocument/2006/relationships/image" Target="../media/image31.png"/><Relationship Id="rId34" Type="http://schemas.openxmlformats.org/officeDocument/2006/relationships/image" Target="../media/image32.png"/><Relationship Id="rId35" Type="http://schemas.openxmlformats.org/officeDocument/2006/relationships/image" Target="../media/image33.png"/><Relationship Id="rId36" Type="http://schemas.openxmlformats.org/officeDocument/2006/relationships/image" Target="../media/image34.png"/><Relationship Id="rId37" Type="http://schemas.openxmlformats.org/officeDocument/2006/relationships/image" Target="../media/image35.png"/><Relationship Id="rId38" Type="http://schemas.openxmlformats.org/officeDocument/2006/relationships/image" Target="../media/image36.png"/><Relationship Id="rId39" Type="http://schemas.openxmlformats.org/officeDocument/2006/relationships/image" Target="../media/image37.png"/><Relationship Id="rId40" Type="http://schemas.openxmlformats.org/officeDocument/2006/relationships/image" Target="../media/image38.png"/><Relationship Id="rId41" Type="http://schemas.openxmlformats.org/officeDocument/2006/relationships/image" Target="../media/image39.png"/><Relationship Id="rId42" Type="http://schemas.openxmlformats.org/officeDocument/2006/relationships/image" Target="../media/image40.png"/><Relationship Id="rId43" Type="http://schemas.openxmlformats.org/officeDocument/2006/relationships/image" Target="../media/image41.png"/><Relationship Id="rId44" Type="http://schemas.openxmlformats.org/officeDocument/2006/relationships/image" Target="../media/image42.png"/><Relationship Id="rId45" Type="http://schemas.openxmlformats.org/officeDocument/2006/relationships/image" Target="../media/image43.png"/><Relationship Id="rId46" Type="http://schemas.openxmlformats.org/officeDocument/2006/relationships/image" Target="../media/image44.png"/><Relationship Id="rId47" Type="http://schemas.openxmlformats.org/officeDocument/2006/relationships/image" Target="../media/image4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28B8535-724B-4137-A403-A3237F7828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3" name="подарок Рисунок 21">
            <a:extLst>
              <a:ext uri="{FF2B5EF4-FFF2-40B4-BE49-F238E27FC236}">
                <a16:creationId xmlns:a16="http://schemas.microsoft.com/office/drawing/2014/main" id="{763895D1-6929-427D-A644-9A0D1E182DE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9" t="7043" r="13173" b="12787"/>
          <a:stretch/>
        </p:blipFill>
        <p:spPr>
          <a:xfrm>
            <a:off x="140646" y="5702704"/>
            <a:ext cx="893403" cy="966381"/>
          </a:xfrm>
          <a:prstGeom prst="rect">
            <a:avLst/>
          </a:prstGeom>
        </p:spPr>
      </p:pic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0B04C5EC-E8BD-4C4D-A347-6205D01296A0}"/>
              </a:ext>
            </a:extLst>
          </p:cNvPr>
          <p:cNvSpPr/>
          <p:nvPr/>
        </p:nvSpPr>
        <p:spPr>
          <a:xfrm>
            <a:off x="1134023" y="503583"/>
            <a:ext cx="6281393" cy="5973416"/>
          </a:xfrm>
          <a:prstGeom prst="roundRect">
            <a:avLst/>
          </a:prstGeom>
          <a:solidFill>
            <a:schemeClr val="bg1">
              <a:alpha val="84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EC8D30E2-0BEF-4FE0-A858-0354B169ADC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14" t="543" r="6481" b="49264"/>
          <a:stretch/>
        </p:blipFill>
        <p:spPr>
          <a:xfrm>
            <a:off x="5548110" y="3454657"/>
            <a:ext cx="1634942" cy="1819358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DC33DEEB-C28E-4962-9088-D14228A9A15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33" r="48315" b="49807"/>
          <a:stretch/>
        </p:blipFill>
        <p:spPr>
          <a:xfrm>
            <a:off x="1116619" y="779269"/>
            <a:ext cx="1513413" cy="1819358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DDE65F49-EB52-4CBF-AD08-ACAAB5851AD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40" t="50499" r="49155" b="-692"/>
          <a:stretch/>
        </p:blipFill>
        <p:spPr>
          <a:xfrm>
            <a:off x="5249554" y="1220881"/>
            <a:ext cx="1873451" cy="1819358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379CDE3A-B438-470C-A3A7-8BB7DA4205E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14" t="49614" r="-299" b="193"/>
          <a:stretch/>
        </p:blipFill>
        <p:spPr>
          <a:xfrm>
            <a:off x="1407138" y="3848522"/>
            <a:ext cx="1873451" cy="181935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8C5908F-C8E9-4375-8D7B-FFD24A44DB4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62463" y="977396"/>
            <a:ext cx="4065688" cy="406943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638DC1C-6B49-403A-9E10-826AC38773C0}"/>
              </a:ext>
            </a:extLst>
          </p:cNvPr>
          <p:cNvSpPr txBox="1"/>
          <p:nvPr/>
        </p:nvSpPr>
        <p:spPr>
          <a:xfrm>
            <a:off x="1815868" y="5664849"/>
            <a:ext cx="35872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СА-СА-СА-ПРИЛЕТІЛА</a:t>
            </a:r>
            <a:endParaRPr lang="ru-UA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7FE62E6F-D26D-4896-BB8B-2F2B7C20B13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4043" y="5311556"/>
            <a:ext cx="1162917" cy="1162917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289D378C-6A55-4B95-A3D2-071FAE3616AB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1" b="1981"/>
          <a:stretch/>
        </p:blipFill>
        <p:spPr>
          <a:xfrm>
            <a:off x="5252417" y="3220691"/>
            <a:ext cx="1873451" cy="1819358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25A6BED6-EDF5-44CE-B5CD-49674A322567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1" b="1981"/>
          <a:stretch/>
        </p:blipFill>
        <p:spPr>
          <a:xfrm>
            <a:off x="1109864" y="1032584"/>
            <a:ext cx="1873451" cy="1819358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5E90479E-76B5-4047-B135-16CA38E11B44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1" r="15497" b="1981"/>
          <a:stretch/>
        </p:blipFill>
        <p:spPr>
          <a:xfrm>
            <a:off x="5756715" y="939993"/>
            <a:ext cx="1583117" cy="1819358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CD7F72AA-90C5-4149-B13C-0E25A95F6A3D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1" b="1981"/>
          <a:stretch/>
        </p:blipFill>
        <p:spPr>
          <a:xfrm>
            <a:off x="1503432" y="3470902"/>
            <a:ext cx="1873451" cy="1819358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F422E8AD-5CB8-4D40-B7DA-42AC7DB46D1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33359" y="796298"/>
            <a:ext cx="4393549" cy="4393549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B8079106-FACF-4696-8E45-80656FCA20C4}"/>
              </a:ext>
            </a:extLst>
          </p:cNvPr>
          <p:cNvSpPr txBox="1"/>
          <p:nvPr/>
        </p:nvSpPr>
        <p:spPr>
          <a:xfrm>
            <a:off x="2087257" y="5667025"/>
            <a:ext cx="28657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СА-СА-СА-ДОВГА</a:t>
            </a:r>
            <a:endParaRPr lang="ru-UA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CAB7DBE5-3703-4E91-AF00-8FDEDDA847B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29906" y="5227054"/>
            <a:ext cx="1162917" cy="1162917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DCB1F342-B0C0-4721-9D10-68B91D09E493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24" b="3624"/>
          <a:stretch/>
        </p:blipFill>
        <p:spPr>
          <a:xfrm>
            <a:off x="5380325" y="3414247"/>
            <a:ext cx="1873451" cy="1819358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69660C95-810F-42C2-9ADE-07894C501559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24" b="3624"/>
          <a:stretch/>
        </p:blipFill>
        <p:spPr>
          <a:xfrm>
            <a:off x="1293257" y="924409"/>
            <a:ext cx="1873451" cy="1819358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04E232BB-D10E-47E4-85DB-892ACF916E88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24" b="3624"/>
          <a:stretch/>
        </p:blipFill>
        <p:spPr>
          <a:xfrm>
            <a:off x="5344652" y="1195913"/>
            <a:ext cx="1873451" cy="1819358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C396C253-5EA5-4F1D-B94C-40AB79DEB916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24" b="3624"/>
          <a:stretch/>
        </p:blipFill>
        <p:spPr>
          <a:xfrm>
            <a:off x="1502236" y="3823554"/>
            <a:ext cx="1873451" cy="1819358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8211108E-38C7-4E39-8308-706B2C98BEAD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72379" y="858586"/>
            <a:ext cx="4037381" cy="4244910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F0FED5BA-7449-4EAF-BDAA-98F479894DD7}"/>
              </a:ext>
            </a:extLst>
          </p:cNvPr>
          <p:cNvSpPr txBox="1"/>
          <p:nvPr/>
        </p:nvSpPr>
        <p:spPr>
          <a:xfrm>
            <a:off x="1799879" y="5656456"/>
            <a:ext cx="35682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СО-СО-СО-СПУСТИЛО</a:t>
            </a:r>
            <a:endParaRPr lang="ru-UA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68086A2C-2637-41AB-AA28-6E5028CB86A0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84043" y="5239043"/>
            <a:ext cx="1157353" cy="1162917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778B3940-8FBE-420E-BDCA-D08058712484}"/>
              </a:ext>
            </a:extLst>
          </p:cNvPr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02" b="3702"/>
          <a:stretch/>
        </p:blipFill>
        <p:spPr>
          <a:xfrm>
            <a:off x="4453676" y="2719665"/>
            <a:ext cx="1873451" cy="1819358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A2053044-ABF2-4BDF-871A-74EF0571CC4E}"/>
              </a:ext>
            </a:extLst>
          </p:cNvPr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02" b="3702"/>
          <a:stretch/>
        </p:blipFill>
        <p:spPr>
          <a:xfrm>
            <a:off x="1502236" y="893027"/>
            <a:ext cx="1873451" cy="1819358"/>
          </a:xfrm>
          <a:prstGeom prst="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E52F3254-7EEB-41A1-8E75-46C48AC35D05}"/>
              </a:ext>
            </a:extLst>
          </p:cNvPr>
          <p:cNvPicPr>
            <a:picLocks noChangeAspect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02" b="3702"/>
          <a:stretch/>
        </p:blipFill>
        <p:spPr>
          <a:xfrm>
            <a:off x="5306758" y="1194665"/>
            <a:ext cx="1873451" cy="1819358"/>
          </a:xfrm>
          <a:prstGeom prst="rect">
            <a:avLst/>
          </a:prstGeom>
        </p:spPr>
      </p:pic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AF675D2E-73D3-4DD5-B8E7-6437005AB49B}"/>
              </a:ext>
            </a:extLst>
          </p:cNvPr>
          <p:cNvPicPr>
            <a:picLocks noChangeAspect="1"/>
          </p:cNvPicPr>
          <p:nvPr/>
        </p:nvPicPr>
        <p:blipFill rotWithShape="1"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02" b="3702"/>
          <a:stretch/>
        </p:blipFill>
        <p:spPr>
          <a:xfrm>
            <a:off x="1182865" y="3909987"/>
            <a:ext cx="1873451" cy="1819358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994B2468-A7DB-40EB-8114-E076EAD39329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77803" y="758400"/>
            <a:ext cx="4754550" cy="4705672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4EAFB7D8-6E8D-45B3-819D-44D0904A1256}"/>
              </a:ext>
            </a:extLst>
          </p:cNvPr>
          <p:cNvSpPr txBox="1"/>
          <p:nvPr/>
        </p:nvSpPr>
        <p:spPr>
          <a:xfrm>
            <a:off x="1455221" y="5663072"/>
            <a:ext cx="4153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СЕ-СЕ-СЕ-ЧАБАН ОВЕЦЬ </a:t>
            </a:r>
            <a:endParaRPr lang="ru-UA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2F66ECD6-F107-4863-A568-D3BD047A88EA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"/>
              </a:ext>
            </a:extLst>
          </a:blip>
          <a:srcRect/>
          <a:stretch/>
        </p:blipFill>
        <p:spPr>
          <a:xfrm>
            <a:off x="5418567" y="4746383"/>
            <a:ext cx="1702741" cy="1702741"/>
          </a:xfrm>
          <a:prstGeom prst="rect">
            <a:avLst/>
          </a:prstGeom>
        </p:spPr>
      </p:pic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54FD0A4F-AB86-4CC3-92EF-FE3D284AE62D}"/>
              </a:ext>
            </a:extLst>
          </p:cNvPr>
          <p:cNvPicPr>
            <a:picLocks noChangeAspect="1"/>
          </p:cNvPicPr>
          <p:nvPr/>
        </p:nvPicPr>
        <p:blipFill rotWithShape="1"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3" b="853"/>
          <a:stretch/>
        </p:blipFill>
        <p:spPr>
          <a:xfrm>
            <a:off x="4949450" y="3298729"/>
            <a:ext cx="1873451" cy="1819358"/>
          </a:xfrm>
          <a:prstGeom prst="rect">
            <a:avLst/>
          </a:prstGeom>
        </p:spPr>
      </p:pic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8877EB2D-B365-4A6F-BA80-361344E879F8}"/>
              </a:ext>
            </a:extLst>
          </p:cNvPr>
          <p:cNvPicPr>
            <a:picLocks noChangeAspect="1"/>
          </p:cNvPicPr>
          <p:nvPr/>
        </p:nvPicPr>
        <p:blipFill rotWithShape="1"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3" b="853"/>
          <a:stretch/>
        </p:blipFill>
        <p:spPr>
          <a:xfrm>
            <a:off x="1663252" y="569555"/>
            <a:ext cx="1873451" cy="1819358"/>
          </a:xfrm>
          <a:prstGeom prst="rect">
            <a:avLst/>
          </a:prstGeom>
        </p:spPr>
      </p:pic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28E0CB77-8FB2-4918-82D9-B1B30EE6F44E}"/>
              </a:ext>
            </a:extLst>
          </p:cNvPr>
          <p:cNvPicPr>
            <a:picLocks noChangeAspect="1"/>
          </p:cNvPicPr>
          <p:nvPr/>
        </p:nvPicPr>
        <p:blipFill rotWithShape="1"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6" r="27528" b="706"/>
          <a:stretch/>
        </p:blipFill>
        <p:spPr>
          <a:xfrm>
            <a:off x="5886177" y="1077811"/>
            <a:ext cx="1357724" cy="1819358"/>
          </a:xfrm>
          <a:prstGeom prst="rect">
            <a:avLst/>
          </a:prstGeom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C0037AAC-DD64-4090-A7E0-56F79B86A15A}"/>
              </a:ext>
            </a:extLst>
          </p:cNvPr>
          <p:cNvPicPr>
            <a:picLocks noChangeAspect="1"/>
          </p:cNvPicPr>
          <p:nvPr/>
        </p:nvPicPr>
        <p:blipFill rotWithShape="1"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77" t="706" b="706"/>
          <a:stretch/>
        </p:blipFill>
        <p:spPr>
          <a:xfrm>
            <a:off x="1193546" y="3696965"/>
            <a:ext cx="1682778" cy="1819358"/>
          </a:xfrm>
          <a:prstGeom prst="rect">
            <a:avLst/>
          </a:prstGeom>
        </p:spPr>
      </p:pic>
      <p:pic>
        <p:nvPicPr>
          <p:cNvPr id="52" name="Рисунок 51">
            <a:extLst>
              <a:ext uri="{FF2B5EF4-FFF2-40B4-BE49-F238E27FC236}">
                <a16:creationId xmlns:a16="http://schemas.microsoft.com/office/drawing/2014/main" id="{5F3F6DCA-4597-4E68-BD27-E83CBA54BD4E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99884" y="721501"/>
            <a:ext cx="4697770" cy="4583686"/>
          </a:xfrm>
          <a:prstGeom prst="rect">
            <a:avLst/>
          </a:prstGeom>
        </p:spPr>
      </p:pic>
      <p:sp>
        <p:nvSpPr>
          <p:cNvPr id="53" name="TextBox 52">
            <a:extLst>
              <a:ext uri="{FF2B5EF4-FFF2-40B4-BE49-F238E27FC236}">
                <a16:creationId xmlns:a16="http://schemas.microsoft.com/office/drawing/2014/main" id="{593847F8-1D20-4278-A320-98BE221CEFFB}"/>
              </a:ext>
            </a:extLst>
          </p:cNvPr>
          <p:cNvSpPr txBox="1"/>
          <p:nvPr/>
        </p:nvSpPr>
        <p:spPr>
          <a:xfrm>
            <a:off x="2088937" y="5670816"/>
            <a:ext cx="31429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СА-СА-СА-СМАЧНА</a:t>
            </a:r>
            <a:endParaRPr lang="ru-UA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4A3946CF-868B-4964-903C-86DB0DC1B179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93768" y="5217254"/>
            <a:ext cx="1162917" cy="1162917"/>
          </a:xfrm>
          <a:prstGeom prst="rect">
            <a:avLst/>
          </a:prstGeom>
        </p:spPr>
      </p:pic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7E534571-48EC-488B-8F25-2C1DBD96F8BC}"/>
              </a:ext>
            </a:extLst>
          </p:cNvPr>
          <p:cNvPicPr>
            <a:picLocks noChangeAspect="1"/>
          </p:cNvPicPr>
          <p:nvPr/>
        </p:nvPicPr>
        <p:blipFill rotWithShape="1"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7" r="3017"/>
          <a:stretch/>
        </p:blipFill>
        <p:spPr>
          <a:xfrm>
            <a:off x="5216884" y="3294111"/>
            <a:ext cx="1873451" cy="1819358"/>
          </a:xfrm>
          <a:prstGeom prst="rect">
            <a:avLst/>
          </a:prstGeom>
        </p:spPr>
      </p:pic>
      <p:pic>
        <p:nvPicPr>
          <p:cNvPr id="56" name="Рисунок 55">
            <a:extLst>
              <a:ext uri="{FF2B5EF4-FFF2-40B4-BE49-F238E27FC236}">
                <a16:creationId xmlns:a16="http://schemas.microsoft.com/office/drawing/2014/main" id="{0EA4B3CD-4868-45EF-89E8-2BC731112A43}"/>
              </a:ext>
            </a:extLst>
          </p:cNvPr>
          <p:cNvPicPr>
            <a:picLocks noChangeAspect="1"/>
          </p:cNvPicPr>
          <p:nvPr/>
        </p:nvPicPr>
        <p:blipFill rotWithShape="1"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7" r="3017"/>
          <a:stretch/>
        </p:blipFill>
        <p:spPr>
          <a:xfrm>
            <a:off x="1446211" y="1038996"/>
            <a:ext cx="1873451" cy="1819358"/>
          </a:xfrm>
          <a:prstGeom prst="rect">
            <a:avLst/>
          </a:prstGeom>
        </p:spPr>
      </p:pic>
      <p:pic>
        <p:nvPicPr>
          <p:cNvPr id="57" name="Рисунок 56">
            <a:extLst>
              <a:ext uri="{FF2B5EF4-FFF2-40B4-BE49-F238E27FC236}">
                <a16:creationId xmlns:a16="http://schemas.microsoft.com/office/drawing/2014/main" id="{2AB389B7-0CD6-429F-AD8E-8C8BC7661470}"/>
              </a:ext>
            </a:extLst>
          </p:cNvPr>
          <p:cNvPicPr>
            <a:picLocks noChangeAspect="1"/>
          </p:cNvPicPr>
          <p:nvPr/>
        </p:nvPicPr>
        <p:blipFill rotWithShape="1"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7" r="3017"/>
          <a:stretch/>
        </p:blipFill>
        <p:spPr>
          <a:xfrm>
            <a:off x="5288627" y="1005273"/>
            <a:ext cx="1873451" cy="1819358"/>
          </a:xfrm>
          <a:prstGeom prst="rect">
            <a:avLst/>
          </a:prstGeom>
        </p:spPr>
      </p:pic>
      <p:pic>
        <p:nvPicPr>
          <p:cNvPr id="58" name="Рисунок 57">
            <a:extLst>
              <a:ext uri="{FF2B5EF4-FFF2-40B4-BE49-F238E27FC236}">
                <a16:creationId xmlns:a16="http://schemas.microsoft.com/office/drawing/2014/main" id="{4A88326D-81DB-4773-9D2A-3A4718965DD7}"/>
              </a:ext>
            </a:extLst>
          </p:cNvPr>
          <p:cNvPicPr>
            <a:picLocks noChangeAspect="1"/>
          </p:cNvPicPr>
          <p:nvPr/>
        </p:nvPicPr>
        <p:blipFill rotWithShape="1"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7" r="3017"/>
          <a:stretch/>
        </p:blipFill>
        <p:spPr>
          <a:xfrm>
            <a:off x="1446211" y="3320061"/>
            <a:ext cx="1873451" cy="1819358"/>
          </a:xfrm>
          <a:prstGeom prst="rect">
            <a:avLst/>
          </a:prstGeom>
        </p:spPr>
      </p:pic>
      <p:pic>
        <p:nvPicPr>
          <p:cNvPr id="59" name="Рисунок 58">
            <a:extLst>
              <a:ext uri="{FF2B5EF4-FFF2-40B4-BE49-F238E27FC236}">
                <a16:creationId xmlns:a16="http://schemas.microsoft.com/office/drawing/2014/main" id="{73921B0B-3E39-4C50-AF23-75D26463060B}"/>
              </a:ext>
            </a:extLst>
          </p:cNvPr>
          <p:cNvPicPr>
            <a:picLocks noChangeAspect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34935" y="850545"/>
            <a:ext cx="4592604" cy="4218186"/>
          </a:xfrm>
          <a:prstGeom prst="rect">
            <a:avLst/>
          </a:prstGeom>
        </p:spPr>
      </p:pic>
      <p:sp>
        <p:nvSpPr>
          <p:cNvPr id="60" name="TextBox 59">
            <a:extLst>
              <a:ext uri="{FF2B5EF4-FFF2-40B4-BE49-F238E27FC236}">
                <a16:creationId xmlns:a16="http://schemas.microsoft.com/office/drawing/2014/main" id="{9D97340A-BE94-4CB8-BA17-907A4F2F54EC}"/>
              </a:ext>
            </a:extLst>
          </p:cNvPr>
          <p:cNvSpPr txBox="1"/>
          <p:nvPr/>
        </p:nvSpPr>
        <p:spPr>
          <a:xfrm>
            <a:off x="1985079" y="5667734"/>
            <a:ext cx="33272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СУ-СУ-СУ-ЗНАЙШЛИ</a:t>
            </a:r>
            <a:endParaRPr lang="ru-UA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1" name="Рисунок 60">
            <a:extLst>
              <a:ext uri="{FF2B5EF4-FFF2-40B4-BE49-F238E27FC236}">
                <a16:creationId xmlns:a16="http://schemas.microsoft.com/office/drawing/2014/main" id="{4BA92A6A-F6FC-4BAB-A214-B3F46ADA7023}"/>
              </a:ext>
            </a:extLst>
          </p:cNvPr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5376566" y="5156186"/>
            <a:ext cx="1157904" cy="1157904"/>
          </a:xfrm>
          <a:prstGeom prst="rect">
            <a:avLst/>
          </a:prstGeom>
        </p:spPr>
      </p:pic>
      <p:pic>
        <p:nvPicPr>
          <p:cNvPr id="65" name="Рисунок 64">
            <a:extLst>
              <a:ext uri="{FF2B5EF4-FFF2-40B4-BE49-F238E27FC236}">
                <a16:creationId xmlns:a16="http://schemas.microsoft.com/office/drawing/2014/main" id="{60BE50BB-06CB-4D07-9775-8102EBC622A8}"/>
              </a:ext>
            </a:extLst>
          </p:cNvPr>
          <p:cNvPicPr>
            <a:picLocks noChangeAspect="1"/>
          </p:cNvPicPr>
          <p:nvPr/>
        </p:nvPicPr>
        <p:blipFill rotWithShape="1"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5" r="965" b="8848"/>
          <a:stretch/>
        </p:blipFill>
        <p:spPr>
          <a:xfrm>
            <a:off x="5276944" y="3471332"/>
            <a:ext cx="1873451" cy="1658380"/>
          </a:xfrm>
          <a:prstGeom prst="rect">
            <a:avLst/>
          </a:prstGeom>
        </p:spPr>
      </p:pic>
      <p:pic>
        <p:nvPicPr>
          <p:cNvPr id="66" name="Рисунок 65">
            <a:extLst>
              <a:ext uri="{FF2B5EF4-FFF2-40B4-BE49-F238E27FC236}">
                <a16:creationId xmlns:a16="http://schemas.microsoft.com/office/drawing/2014/main" id="{E024A240-8FE0-424A-8083-2B6E199AFB26}"/>
              </a:ext>
            </a:extLst>
          </p:cNvPr>
          <p:cNvPicPr>
            <a:picLocks noChangeAspect="1"/>
          </p:cNvPicPr>
          <p:nvPr/>
        </p:nvPicPr>
        <p:blipFill rotWithShape="1"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5" r="965"/>
          <a:stretch/>
        </p:blipFill>
        <p:spPr>
          <a:xfrm>
            <a:off x="1463196" y="896318"/>
            <a:ext cx="1873451" cy="1819358"/>
          </a:xfrm>
          <a:prstGeom prst="rect">
            <a:avLst/>
          </a:prstGeom>
        </p:spPr>
      </p:pic>
      <p:pic>
        <p:nvPicPr>
          <p:cNvPr id="67" name="Рисунок 66">
            <a:extLst>
              <a:ext uri="{FF2B5EF4-FFF2-40B4-BE49-F238E27FC236}">
                <a16:creationId xmlns:a16="http://schemas.microsoft.com/office/drawing/2014/main" id="{24BB449E-CFEB-4493-9DD2-A6ECBDE45197}"/>
              </a:ext>
            </a:extLst>
          </p:cNvPr>
          <p:cNvPicPr>
            <a:picLocks noChangeAspect="1"/>
          </p:cNvPicPr>
          <p:nvPr/>
        </p:nvPicPr>
        <p:blipFill rotWithShape="1"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5" r="965"/>
          <a:stretch/>
        </p:blipFill>
        <p:spPr>
          <a:xfrm>
            <a:off x="5307702" y="835027"/>
            <a:ext cx="1873451" cy="1819358"/>
          </a:xfrm>
          <a:prstGeom prst="rect">
            <a:avLst/>
          </a:prstGeom>
        </p:spPr>
      </p:pic>
      <p:pic>
        <p:nvPicPr>
          <p:cNvPr id="68" name="Рисунок 67">
            <a:extLst>
              <a:ext uri="{FF2B5EF4-FFF2-40B4-BE49-F238E27FC236}">
                <a16:creationId xmlns:a16="http://schemas.microsoft.com/office/drawing/2014/main" id="{02FAF16B-36E5-4ED8-8330-84BA5A7280B1}"/>
              </a:ext>
            </a:extLst>
          </p:cNvPr>
          <p:cNvPicPr>
            <a:picLocks noChangeAspect="1"/>
          </p:cNvPicPr>
          <p:nvPr/>
        </p:nvPicPr>
        <p:blipFill rotWithShape="1"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5" r="965"/>
          <a:stretch/>
        </p:blipFill>
        <p:spPr>
          <a:xfrm>
            <a:off x="1463196" y="3734172"/>
            <a:ext cx="1873451" cy="1819358"/>
          </a:xfrm>
          <a:prstGeom prst="rect">
            <a:avLst/>
          </a:prstGeom>
        </p:spPr>
      </p:pic>
      <p:pic>
        <p:nvPicPr>
          <p:cNvPr id="69" name="Рисунок 68">
            <a:extLst>
              <a:ext uri="{FF2B5EF4-FFF2-40B4-BE49-F238E27FC236}">
                <a16:creationId xmlns:a16="http://schemas.microsoft.com/office/drawing/2014/main" id="{2BA52019-9E2F-43BE-92BE-7C4C29F12D53}"/>
              </a:ext>
            </a:extLst>
          </p:cNvPr>
          <p:cNvPicPr>
            <a:picLocks noChangeAspect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14405" y="764720"/>
            <a:ext cx="4867187" cy="4470383"/>
          </a:xfrm>
          <a:prstGeom prst="rect">
            <a:avLst/>
          </a:prstGeom>
        </p:spPr>
      </p:pic>
      <p:sp>
        <p:nvSpPr>
          <p:cNvPr id="70" name="TextBox 69">
            <a:extLst>
              <a:ext uri="{FF2B5EF4-FFF2-40B4-BE49-F238E27FC236}">
                <a16:creationId xmlns:a16="http://schemas.microsoft.com/office/drawing/2014/main" id="{65A2B051-F729-47EA-925B-0E13F470E73A}"/>
              </a:ext>
            </a:extLst>
          </p:cNvPr>
          <p:cNvSpPr txBox="1"/>
          <p:nvPr/>
        </p:nvSpPr>
        <p:spPr>
          <a:xfrm>
            <a:off x="1863592" y="5677094"/>
            <a:ext cx="32420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СИ-СИ-СИ-ПОЖЕЖУ</a:t>
            </a:r>
            <a:endParaRPr lang="ru-UA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1" name="Рисунок 70">
            <a:extLst>
              <a:ext uri="{FF2B5EF4-FFF2-40B4-BE49-F238E27FC236}">
                <a16:creationId xmlns:a16="http://schemas.microsoft.com/office/drawing/2014/main" id="{28DCEA34-4188-45B3-B448-04C3835D1AED}"/>
              </a:ext>
            </a:extLst>
          </p:cNvPr>
          <p:cNvPicPr>
            <a:picLocks noChangeAspect="1"/>
          </p:cNvPicPr>
          <p:nvPr/>
        </p:nvPicPr>
        <p:blipFill rotWithShape="1"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677" b="-3116"/>
          <a:stretch/>
        </p:blipFill>
        <p:spPr>
          <a:xfrm flipH="1">
            <a:off x="5282223" y="4908904"/>
            <a:ext cx="1380678" cy="1584239"/>
          </a:xfrm>
          <a:prstGeom prst="rect">
            <a:avLst/>
          </a:prstGeom>
        </p:spPr>
      </p:pic>
      <p:pic>
        <p:nvPicPr>
          <p:cNvPr id="74" name="Рисунок 73">
            <a:extLst>
              <a:ext uri="{FF2B5EF4-FFF2-40B4-BE49-F238E27FC236}">
                <a16:creationId xmlns:a16="http://schemas.microsoft.com/office/drawing/2014/main" id="{37F575C7-3B40-4DB2-AFA5-F89E8179B1F7}"/>
              </a:ext>
            </a:extLst>
          </p:cNvPr>
          <p:cNvPicPr>
            <a:picLocks noChangeAspect="1"/>
          </p:cNvPicPr>
          <p:nvPr/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8181" y="764361"/>
            <a:ext cx="5457346" cy="5457346"/>
          </a:xfrm>
          <a:prstGeom prst="rect">
            <a:avLst/>
          </a:prstGeom>
        </p:spPr>
      </p:pic>
      <p:pic>
        <p:nvPicPr>
          <p:cNvPr id="434" name="Picture 433" descr="image.png"/>
          <p:cNvPicPr>
            <a:picLocks noChangeAspect="1"/>
          </p:cNvPicPr>
          <p:nvPr/>
        </p:nvPicPr>
        <p:blipFill>
          <a:blip r:embed="rId47"/>
          <a:stretch>
            <a:fillRect/>
          </a:stretch>
        </p:blipFill>
        <p:spPr>
          <a:xfrm>
            <a:off x="7709312" y="2588213"/>
            <a:ext cx="2600325" cy="3895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4964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2.59259E-6 L 0.1155 0.11644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768" y="5810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3.7037E-6 L 0.21563 -0.07269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781" y="-3634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4.44444E-6 L -0.253 0.31482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656" y="15741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3.33333E-6 L -0.12487 -0.2824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250" y="-14120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50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500"/>
                            </p:stCondLst>
                            <p:childTnLst>
                              <p:par>
                                <p:cTn id="8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000"/>
                            </p:stCondLst>
                            <p:childTnLst>
                              <p:par>
                                <p:cTn id="8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44444E-6 L 0.12149 0.28496 " pathEditMode="relative" rAng="0" ptsTypes="AA">
                                      <p:cBhvr>
                                        <p:cTn id="92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68" y="14236"/>
                                    </p:animMotion>
                                  </p:childTnLst>
                                </p:cTn>
                              </p:par>
                              <p:par>
                                <p:cTn id="9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0 L 0.23386 -0.06736 " pathEditMode="relative" rAng="0" ptsTypes="AA">
                                      <p:cBhvr>
                                        <p:cTn id="94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693" y="-3380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1.48148E-6 L -0.11497 0.03796 " pathEditMode="relative" rAng="0" ptsTypes="AA">
                                      <p:cBhvr>
                                        <p:cTn id="96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55" y="1898"/>
                                    </p:animMotion>
                                  </p:childTnLst>
                                </p:cTn>
                              </p:par>
                              <p:par>
                                <p:cTn id="9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4.07407E-6 L -0.21524 -0.29445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768" y="-14722"/>
                                    </p:animMotion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2500"/>
                            </p:stCondLst>
                            <p:childTnLst>
                              <p:par>
                                <p:cTn id="10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500"/>
                            </p:stCondLst>
                            <p:childTnLst>
                              <p:par>
                                <p:cTn id="1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1000"/>
                            </p:stCondLst>
                            <p:childTnLst>
                              <p:par>
                                <p:cTn id="1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1.11111E-6 L 0.08672 0.03958 " pathEditMode="relative" rAng="0" ptsTypes="AA">
                                      <p:cBhvr>
                                        <p:cTn id="151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36" y="1968"/>
                                    </p:animMotion>
                                  </p:childTnLst>
                                </p:cTn>
                              </p:par>
                              <p:par>
                                <p:cTn id="15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3.7037E-6 L 0.06641 -0.11829 " pathEditMode="relative" rAng="0" ptsTypes="AA">
                                      <p:cBhvr>
                                        <p:cTn id="153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20" y="-5926"/>
                                    </p:animMotion>
                                  </p:childTnLst>
                                </p:cTn>
                              </p:par>
                              <p:par>
                                <p:cTn id="15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4.44444E-6 L -0.09622 0.26528 " pathEditMode="relative" rAng="0" ptsTypes="AA">
                                      <p:cBhvr>
                                        <p:cTn id="155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18" y="13264"/>
                                    </p:animMotion>
                                  </p:childTnLst>
                                </p:cTn>
                              </p:par>
                              <p:par>
                                <p:cTn id="15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85185E-6 L -0.09623 -0.33542 " pathEditMode="relative" rAng="0" ptsTypes="AA">
                                      <p:cBhvr>
                                        <p:cTn id="157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18" y="-16782"/>
                                    </p:animMotion>
                                  </p:childTnLst>
                                </p:cTn>
                              </p:par>
                              <p:par>
                                <p:cTn id="158" presetID="10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2500"/>
                            </p:stCondLst>
                            <p:childTnLst>
                              <p:par>
                                <p:cTn id="16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500"/>
                            </p:stCondLst>
                            <p:childTnLst>
                              <p:par>
                                <p:cTn id="20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3" fill="hold">
                            <p:stCondLst>
                              <p:cond delay="1000"/>
                            </p:stCondLst>
                            <p:childTnLst>
                              <p:par>
                                <p:cTn id="20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>
                      <p:stCondLst>
                        <p:cond delay="indefinite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0.23047 0.01713 " pathEditMode="relative" rAng="0" ptsTypes="AA">
                                      <p:cBhvr>
                                        <p:cTn id="210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523" y="856"/>
                                    </p:animMotion>
                                  </p:childTnLst>
                                </p:cTn>
                              </p:par>
                              <p:par>
                                <p:cTn id="21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2.22222E-6 L 0.10312 -0.15023 " pathEditMode="relative" rAng="0" ptsTypes="AA">
                                      <p:cBhvr>
                                        <p:cTn id="212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56" y="-7523"/>
                                    </p:animMotion>
                                  </p:childTnLst>
                                </p:cTn>
                              </p:par>
                              <p:par>
                                <p:cTn id="21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44444E-6 L -0.08412 0.22963 " pathEditMode="relative" rAng="0" ptsTypes="AA">
                                      <p:cBhvr>
                                        <p:cTn id="214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06" y="11481"/>
                                    </p:animMotion>
                                  </p:childTnLst>
                                </p:cTn>
                              </p:par>
                              <p:par>
                                <p:cTn id="21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33333E-6 L -0.16237 -0.2301 " pathEditMode="relative" rAng="0" ptsTypes="AA">
                                      <p:cBhvr>
                                        <p:cTn id="216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125" y="-11505"/>
                                    </p:animMotion>
                                  </p:childTnLst>
                                </p:cTn>
                              </p:par>
                              <p:par>
                                <p:cTn id="217" presetID="10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9" dur="7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2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3" fill="hold">
                      <p:stCondLst>
                        <p:cond delay="indefinite"/>
                      </p:stCondLst>
                      <p:childTnLst>
                        <p:par>
                          <p:cTn id="234" fill="hold">
                            <p:stCondLst>
                              <p:cond delay="0"/>
                            </p:stCondLst>
                            <p:childTnLst>
                              <p:par>
                                <p:cTn id="23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4" fill="hold">
                      <p:stCondLst>
                        <p:cond delay="indefinite"/>
                      </p:stCondLst>
                      <p:childTnLst>
                        <p:par>
                          <p:cTn id="245" fill="hold">
                            <p:stCondLst>
                              <p:cond delay="0"/>
                            </p:stCondLst>
                            <p:childTnLst>
                              <p:par>
                                <p:cTn id="2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8" fill="hold">
                            <p:stCondLst>
                              <p:cond delay="500"/>
                            </p:stCondLst>
                            <p:childTnLst>
                              <p:par>
                                <p:cTn id="25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2" fill="hold">
                            <p:stCondLst>
                              <p:cond delay="1000"/>
                            </p:stCondLst>
                            <p:childTnLst>
                              <p:par>
                                <p:cTn id="26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6" fill="hold">
                      <p:stCondLst>
                        <p:cond delay="indefinite"/>
                      </p:stCondLst>
                      <p:childTnLst>
                        <p:par>
                          <p:cTn id="267" fill="hold">
                            <p:stCondLst>
                              <p:cond delay="0"/>
                            </p:stCondLst>
                            <p:childTnLst>
                              <p:par>
                                <p:cTn id="268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1.85185E-6 L 0.21406 0.08125 " pathEditMode="relative" rAng="0" ptsTypes="AA">
                                      <p:cBhvr>
                                        <p:cTn id="269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703" y="4051"/>
                                    </p:animMotion>
                                  </p:childTnLst>
                                </p:cTn>
                              </p:par>
                              <p:par>
                                <p:cTn id="27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3.7037E-7 L 0.12149 -0.11921 " pathEditMode="relative" rAng="0" ptsTypes="AA">
                                      <p:cBhvr>
                                        <p:cTn id="271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68" y="-5972"/>
                                    </p:animMotion>
                                  </p:childTnLst>
                                </p:cTn>
                              </p:par>
                              <p:par>
                                <p:cTn id="27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4.07407E-6 L -0.13099 0.26527 " pathEditMode="relative" rAng="0" ptsTypes="AA">
                                      <p:cBhvr>
                                        <p:cTn id="273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49" y="13264"/>
                                    </p:animMotion>
                                  </p:childTnLst>
                                </p:cTn>
                              </p:par>
                              <p:par>
                                <p:cTn id="27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1.48148E-6 L -0.20221 -0.32083 " pathEditMode="relative" rAng="0" ptsTypes="AA">
                                      <p:cBhvr>
                                        <p:cTn id="275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117" y="-16042"/>
                                    </p:animMotion>
                                  </p:childTnLst>
                                </p:cTn>
                              </p:par>
                              <p:par>
                                <p:cTn id="276" presetID="10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8" dur="7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9" fill="hold">
                            <p:stCondLst>
                              <p:cond delay="2500"/>
                            </p:stCondLst>
                            <p:childTnLst>
                              <p:par>
                                <p:cTn id="28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2" fill="hold">
                      <p:stCondLst>
                        <p:cond delay="indefinite"/>
                      </p:stCondLst>
                      <p:childTnLst>
                        <p:par>
                          <p:cTn id="293" fill="hold">
                            <p:stCondLst>
                              <p:cond delay="0"/>
                            </p:stCondLst>
                            <p:childTnLst>
                              <p:par>
                                <p:cTn id="29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3" fill="hold">
                      <p:stCondLst>
                        <p:cond delay="indefinite"/>
                      </p:stCondLst>
                      <p:childTnLst>
                        <p:par>
                          <p:cTn id="304" fill="hold">
                            <p:stCondLst>
                              <p:cond delay="0"/>
                            </p:stCondLst>
                            <p:childTnLst>
                              <p:par>
                                <p:cTn id="30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7" fill="hold">
                            <p:stCondLst>
                              <p:cond delay="500"/>
                            </p:stCondLst>
                            <p:childTnLst>
                              <p:par>
                                <p:cTn id="3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5" fill="hold">
                      <p:stCondLst>
                        <p:cond delay="indefinite"/>
                      </p:stCondLst>
                      <p:childTnLst>
                        <p:par>
                          <p:cTn id="326" fill="hold">
                            <p:stCondLst>
                              <p:cond delay="0"/>
                            </p:stCondLst>
                            <p:childTnLst>
                              <p:par>
                                <p:cTn id="327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4.44444E-6 L 0.24597 0.2493 " pathEditMode="relative" rAng="0" ptsTypes="AA">
                                      <p:cBhvr>
                                        <p:cTn id="328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92" y="12454"/>
                                    </p:animMotion>
                                  </p:childTnLst>
                                </p:cTn>
                              </p:par>
                              <p:par>
                                <p:cTn id="32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4.44444E-6 L 0.23829 -0.3331 " pathEditMode="relative" rAng="0" ptsTypes="AA">
                                      <p:cBhvr>
                                        <p:cTn id="330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914" y="-16667"/>
                                    </p:animMotion>
                                  </p:childTnLst>
                                </p:cTn>
                              </p:par>
                              <p:par>
                                <p:cTn id="33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4.44444E-6 L -0.22461 0.01227 " pathEditMode="relative" rAng="0" ptsTypes="AA">
                                      <p:cBhvr>
                                        <p:cTn id="332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37" y="602"/>
                                    </p:animMotion>
                                  </p:childTnLst>
                                </p:cTn>
                              </p:par>
                              <p:par>
                                <p:cTn id="33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7.40741E-7 L -0.21771 -0.0662 " pathEditMode="relative" rAng="0" ptsTypes="AA">
                                      <p:cBhvr>
                                        <p:cTn id="334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85" y="-3310"/>
                                    </p:animMotion>
                                  </p:childTnLst>
                                </p:cTn>
                              </p:par>
                              <p:par>
                                <p:cTn id="335" presetID="10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7" dur="75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3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1" fill="hold">
                      <p:stCondLst>
                        <p:cond delay="indefinite"/>
                      </p:stCondLst>
                      <p:childTnLst>
                        <p:par>
                          <p:cTn id="352" fill="hold">
                            <p:stCondLst>
                              <p:cond delay="0"/>
                            </p:stCondLst>
                            <p:childTnLst>
                              <p:par>
                                <p:cTn id="35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2" fill="hold">
                      <p:stCondLst>
                        <p:cond delay="indefinite"/>
                      </p:stCondLst>
                      <p:childTnLst>
                        <p:par>
                          <p:cTn id="363" fill="hold">
                            <p:stCondLst>
                              <p:cond delay="0"/>
                            </p:stCondLst>
                            <p:childTnLst>
                              <p:par>
                                <p:cTn id="3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6" fill="hold">
                            <p:stCondLst>
                              <p:cond delay="500"/>
                            </p:stCondLst>
                            <p:childTnLst>
                              <p:par>
                                <p:cTn id="37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0" fill="hold">
                            <p:stCondLst>
                              <p:cond delay="1000"/>
                            </p:stCondLst>
                            <p:childTnLst>
                              <p:par>
                                <p:cTn id="38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4" fill="hold">
                      <p:stCondLst>
                        <p:cond delay="indefinite"/>
                      </p:stCondLst>
                      <p:childTnLst>
                        <p:par>
                          <p:cTn id="385" fill="hold">
                            <p:stCondLst>
                              <p:cond delay="0"/>
                            </p:stCondLst>
                            <p:childTnLst>
                              <p:par>
                                <p:cTn id="386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1.11111E-6 L 0.2224 0.03055 " pathEditMode="relative" rAng="0" ptsTypes="AA">
                                      <p:cBhvr>
                                        <p:cTn id="387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120" y="1528"/>
                                    </p:animMotion>
                                  </p:childTnLst>
                                </p:cTn>
                              </p:par>
                              <p:par>
                                <p:cTn id="38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3.7037E-6 L 0.22084 -0.13264 " pathEditMode="relative" rAng="0" ptsTypes="AA">
                                      <p:cBhvr>
                                        <p:cTn id="389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042" y="-6644"/>
                                    </p:animMotion>
                                  </p:childTnLst>
                                </p:cTn>
                              </p:par>
                              <p:par>
                                <p:cTn id="39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1.11111E-6 L -0.23841 0.03958 " pathEditMode="relative" rAng="0" ptsTypes="AA">
                                      <p:cBhvr>
                                        <p:cTn id="391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927" y="1968"/>
                                    </p:animMotion>
                                  </p:childTnLst>
                                </p:cTn>
                              </p:par>
                              <p:par>
                                <p:cTn id="39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1.85185E-6 L -0.23698 -0.09444 " pathEditMode="relative" rAng="0" ptsTypes="AA">
                                      <p:cBhvr>
                                        <p:cTn id="393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49" y="-4722"/>
                                    </p:animMotion>
                                  </p:childTnLst>
                                </p:cTn>
                              </p:par>
                              <p:par>
                                <p:cTn id="394" presetID="10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3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6" dur="75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7" fill="hold">
                            <p:stCondLst>
                              <p:cond delay="2500"/>
                            </p:stCondLst>
                            <p:childTnLst>
                              <p:par>
                                <p:cTn id="39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0" fill="hold">
                      <p:stCondLst>
                        <p:cond delay="indefinite"/>
                      </p:stCondLst>
                      <p:childTnLst>
                        <p:par>
                          <p:cTn id="411" fill="hold">
                            <p:stCondLst>
                              <p:cond delay="0"/>
                            </p:stCondLst>
                            <p:childTnLst>
                              <p:par>
                                <p:cTn id="41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21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2" fill="hold">
                      <p:stCondLst>
                        <p:cond delay="0"/>
                      </p:stCondLst>
                      <p:childTnLst>
                        <p:par>
                          <p:cTn id="423" fill="hold">
                            <p:stCondLst>
                              <p:cond delay="0"/>
                            </p:stCondLst>
                            <p:childTnLst>
                              <p:par>
                                <p:cTn id="4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6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7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9" fill="hold">
                      <p:stCondLst>
                        <p:cond delay="indefinite"/>
                      </p:stCondLst>
                      <p:childTnLst>
                        <p:par>
                          <p:cTn id="430" fill="hold">
                            <p:stCondLst>
                              <p:cond delay="0"/>
                            </p:stCondLst>
                            <p:childTnLst>
                              <p:par>
                                <p:cTn id="4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</p:childTnLst>
        </p:cTn>
      </p:par>
    </p:tnLst>
    <p:bldLst>
      <p:bldP spid="3" grpId="0" animBg="1"/>
      <p:bldP spid="6" grpId="0"/>
      <p:bldP spid="6" grpId="1"/>
      <p:bldP spid="32" grpId="0"/>
      <p:bldP spid="32" grpId="1"/>
      <p:bldP spid="39" grpId="0"/>
      <p:bldP spid="39" grpId="1"/>
      <p:bldP spid="46" grpId="0"/>
      <p:bldP spid="46" grpId="1"/>
      <p:bldP spid="53" grpId="0"/>
      <p:bldP spid="53" grpId="1"/>
      <p:bldP spid="60" grpId="0"/>
      <p:bldP spid="60" grpId="1"/>
      <p:bldP spid="70" grpId="0"/>
      <p:bldP spid="70" grpId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3BFB7F2E-0865-461F-8798-B8441F361D4F}"/>
</file>

<file path=customXml/itemProps2.xml><?xml version="1.0" encoding="utf-8"?>
<ds:datastoreItem xmlns:ds="http://schemas.openxmlformats.org/officeDocument/2006/customXml" ds:itemID="{11D993D2-8B39-4575-A0D9-B5146AAD5B47}"/>
</file>

<file path=customXml/itemProps3.xml><?xml version="1.0" encoding="utf-8"?>
<ds:datastoreItem xmlns:ds="http://schemas.openxmlformats.org/officeDocument/2006/customXml" ds:itemID="{193DAC61-98E7-4080-BE52-2FA711B20E84}"/>
</file>

<file path=docProps/app.xml><?xml version="1.0" encoding="utf-8"?>
<Properties xmlns="http://schemas.openxmlformats.org/officeDocument/2006/extended-properties" xmlns:vt="http://schemas.openxmlformats.org/officeDocument/2006/docPropsVTypes">
  <TotalTime>185</TotalTime>
  <Words>9</Words>
  <Application>Microsoft Office PowerPoint</Application>
  <PresentationFormat>Широкоэкранный</PresentationFormat>
  <Paragraphs>8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Анастасия Баранник</dc:creator>
  <cp:lastModifiedBy>Анастасия Баранник</cp:lastModifiedBy>
  <cp:revision>28</cp:revision>
  <dcterms:created xsi:type="dcterms:W3CDTF">2024-08-19T21:40:28Z</dcterms:created>
  <dcterms:modified xsi:type="dcterms:W3CDTF">2024-12-29T12:47:04Z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