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11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32" d="100"/>
          <a:sy n="132" d="100"/>
        </p:scale>
        <p:origin x="768" y="176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4"/>
            <a:ext cx="8550990" cy="123250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1" y="230264"/>
            <a:ext cx="2263497" cy="490607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4"/>
            <a:ext cx="6622825" cy="49060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4"/>
            <a:ext cx="8550990" cy="12577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7" y="1341649"/>
            <a:ext cx="4443161" cy="37946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0" y="1823472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4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2"/>
            <a:ext cx="4446654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2"/>
            <a:ext cx="5623813" cy="49074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0" y="1203225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7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6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5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49"/>
            <a:ext cx="9053989" cy="3794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2999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3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6" y="376664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07" y="1306678"/>
            <a:ext cx="1000948" cy="1000948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270">
            <a:off x="6750668" y="663443"/>
            <a:ext cx="618513" cy="680772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186255" y="960252"/>
            <a:ext cx="655082" cy="518285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3" name="Рисунок 2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73" y="4177718"/>
            <a:ext cx="1260000" cy="126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" name="Рисунок 4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78" y="3649683"/>
            <a:ext cx="608375" cy="63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24" name="Рисунок 23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98" y="4227445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1" y="4449392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82" y="204768"/>
            <a:ext cx="1080000" cy="108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90234" y="3018978"/>
            <a:ext cx="2457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B9438C-384A-4402-901F-4DE283FD8CD4}"/>
</file>

<file path=customXml/itemProps2.xml><?xml version="1.0" encoding="utf-8"?>
<ds:datastoreItem xmlns:ds="http://schemas.openxmlformats.org/officeDocument/2006/customXml" ds:itemID="{845AB463-E627-42CB-BC87-AD2554368300}"/>
</file>

<file path=customXml/itemProps3.xml><?xml version="1.0" encoding="utf-8"?>
<ds:datastoreItem xmlns:ds="http://schemas.openxmlformats.org/officeDocument/2006/customXml" ds:itemID="{C62B0003-ACCF-4F4F-B65B-764546894F6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Macintosh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Марианна Сита</cp:lastModifiedBy>
  <cp:revision>5</cp:revision>
  <dcterms:created xsi:type="dcterms:W3CDTF">2024-11-20T15:06:18Z</dcterms:created>
  <dcterms:modified xsi:type="dcterms:W3CDTF">2025-01-06T21:20:40Z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