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2072" name="Picture 20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55" y="2068541"/>
            <a:ext cx="4019549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