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C311458F-4D17-0791-6F3E-F5C268278E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10" y="625900"/>
            <a:ext cx="1914661" cy="191466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учная тележка, транспорт, корзина,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DE014EEB-2C54-9058-19A2-AC60800C7F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16" y="4867878"/>
            <a:ext cx="1976569" cy="197656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38B0875-A2AE-5564-F4CA-60EB9F4A87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8" y="773464"/>
            <a:ext cx="1491238" cy="1491238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7" y="4346957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0" y="115370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33" y="103331"/>
            <a:ext cx="2377042" cy="23770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6852" y="2823528"/>
            <a:ext cx="35433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2024-05-11T11:43:00Z</dcterms:created>
  <dcterms:modified xsi:type="dcterms:W3CDTF">2024-11-28T10:57:56Z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