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050E4-EAC4-4068-9D0C-7F1137597C2E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E25EA-EB76-4918-B4CE-6DFBCAD80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809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E25EA-EB76-4918-B4CE-6DFBCAD809F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95406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89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03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06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75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73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718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41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95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287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510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57971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45C87-77EC-422A-9B63-AE18504692D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61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microsoft.com/office/2007/relationships/hdphoto" Target="../media/hdphoto2.wdp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microsoft.com/office/2007/relationships/hdphoto" Target="../media/hdphoto3.wdp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microsoft.com/office/2007/relationships/hdphoto" Target="../media/hdphoto4.wdp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microsoft.com/office/2007/relationships/hdphoto" Target="../media/hdphoto5.wdp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openxmlformats.org/officeDocument/2006/relationships/image" Target="../media/image17.png"/><Relationship Id="rId25" Type="http://schemas.microsoft.com/office/2007/relationships/hdphoto" Target="../media/hdphoto6.wdp"/><Relationship Id="rId26" Type="http://schemas.openxmlformats.org/officeDocument/2006/relationships/image" Target="../media/image18.png"/><Relationship Id="rId27" Type="http://schemas.openxmlformats.org/officeDocument/2006/relationships/image" Target="../media/image19.png"/><Relationship Id="rId28" Type="http://schemas.microsoft.com/office/2007/relationships/hdphoto" Target="../media/hdphoto7.wdp"/><Relationship Id="rId29" Type="http://schemas.openxmlformats.org/officeDocument/2006/relationships/image" Target="../media/image20.png"/><Relationship Id="rId30" Type="http://schemas.openxmlformats.org/officeDocument/2006/relationships/image" Target="../media/image21.png"/><Relationship Id="rId31" Type="http://schemas.microsoft.com/office/2007/relationships/hdphoto" Target="../media/hdphoto8.wdp"/><Relationship Id="rId32" Type="http://schemas.openxmlformats.org/officeDocument/2006/relationships/image" Target="../media/image22.png"/><Relationship Id="rId3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886"/>
            <a:ext cx="12192000" cy="6926885"/>
          </a:xfrm>
          <a:prstGeom prst="rect">
            <a:avLst/>
          </a:prstGeom>
        </p:spPr>
      </p:pic>
      <p:sp>
        <p:nvSpPr>
          <p:cNvPr id="7" name="подложкаааапрям вверх Скругленный прямоугольник 6"/>
          <p:cNvSpPr/>
          <p:nvPr/>
        </p:nvSpPr>
        <p:spPr>
          <a:xfrm>
            <a:off x="1515538" y="1893212"/>
            <a:ext cx="6569538" cy="3435287"/>
          </a:xfrm>
          <a:prstGeom prst="roundRect">
            <a:avLst>
              <a:gd name="adj" fmla="val 14664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0" name="Группа 69"/>
          <p:cNvGrpSpPr/>
          <p:nvPr/>
        </p:nvGrpSpPr>
        <p:grpSpPr>
          <a:xfrm>
            <a:off x="1914959" y="2628474"/>
            <a:ext cx="5673455" cy="2125250"/>
            <a:chOff x="1743075" y="-143199"/>
            <a:chExt cx="5673455" cy="2125250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03" b="10540"/>
            <a:stretch/>
          </p:blipFill>
          <p:spPr>
            <a:xfrm>
              <a:off x="1743075" y="-143199"/>
              <a:ext cx="2641507" cy="2125250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2109" b="89355" l="0" r="100000">
                          <a14:foregroundMark x1="17773" y1="25977" x2="31934" y2="16699"/>
                          <a14:foregroundMark x1="32324" y1="14453" x2="62500" y2="24609"/>
                          <a14:foregroundMark x1="72266" y1="21582" x2="93945" y2="45020"/>
                          <a14:backgroundMark x1="15926" y1="46248" x2="18683" y2="49311"/>
                          <a14:backgroundMark x1="18683" y1="45789" x2="15467" y2="49311"/>
                          <a14:backgroundMark x1="9648" y1="47014" x2="7044" y2="48086"/>
                          <a14:backgroundMark x1="6585" y1="48851" x2="16692" y2="50536"/>
                          <a14:backgroundMark x1="6891" y1="48851" x2="14395" y2="50536"/>
                          <a14:backgroundMark x1="7810" y1="43798" x2="25268" y2="48086"/>
                          <a14:backgroundMark x1="26799" y1="46401" x2="14701" y2="53292"/>
                          <a14:backgroundMark x1="4747" y1="50077" x2="28331" y2="56508"/>
                          <a14:backgroundMark x1="22052" y1="44870" x2="18377" y2="52833"/>
                          <a14:backgroundMark x1="12557" y1="44870" x2="11485" y2="51149"/>
                          <a14:backgroundMark x1="6738" y1="46401" x2="12557" y2="55896"/>
                          <a14:backgroundMark x1="14701" y1="50689" x2="18377" y2="54824"/>
                          <a14:backgroundMark x1="22511" y1="44870" x2="22511" y2="49617"/>
                          <a14:backgroundMark x1="18836" y1="41654" x2="16845" y2="44870"/>
                          <a14:backgroundMark x1="13170" y1="44410" x2="13170" y2="44410"/>
                          <a14:backgroundMark x1="9954" y1="43338" x2="9954" y2="43338"/>
                          <a14:backgroundMark x1="9954" y1="43338" x2="9954" y2="43338"/>
                          <a14:backgroundMark x1="9495" y1="45942" x2="8423" y2="48545"/>
                          <a14:backgroundMark x1="7810" y1="49617" x2="7810" y2="49617"/>
                          <a14:backgroundMark x1="9495" y1="52833" x2="9495" y2="52833"/>
                          <a14:backgroundMark x1="16845" y1="52833" x2="18377" y2="53292"/>
                          <a14:backgroundMark x1="18377" y1="53292" x2="18377" y2="532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78" b="13747"/>
            <a:stretch/>
          </p:blipFill>
          <p:spPr>
            <a:xfrm>
              <a:off x="4701795" y="-53079"/>
              <a:ext cx="2714735" cy="2019083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1774161" y="2718594"/>
            <a:ext cx="5534439" cy="1893458"/>
            <a:chOff x="1928175" y="226137"/>
            <a:chExt cx="5534439" cy="189345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610" b="5258"/>
            <a:stretch/>
          </p:blipFill>
          <p:spPr>
            <a:xfrm>
              <a:off x="1928175" y="226137"/>
              <a:ext cx="2305391" cy="1893458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3086" b="87793" l="684" r="100000">
                          <a14:backgroundMark x1="47266" y1="24707" x2="14551" y2="39844"/>
                          <a14:backgroundMark x1="45996" y1="25391" x2="27148" y2="284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42" b="16687"/>
            <a:stretch/>
          </p:blipFill>
          <p:spPr>
            <a:xfrm>
              <a:off x="5196895" y="270591"/>
              <a:ext cx="2265719" cy="1540042"/>
            </a:xfrm>
            <a:prstGeom prst="rect">
              <a:avLst/>
            </a:prstGeom>
          </p:spPr>
        </p:pic>
      </p:grpSp>
      <p:grpSp>
        <p:nvGrpSpPr>
          <p:cNvPr id="65" name="Группа 64"/>
          <p:cNvGrpSpPr/>
          <p:nvPr/>
        </p:nvGrpSpPr>
        <p:grpSpPr>
          <a:xfrm>
            <a:off x="1570526" y="2002981"/>
            <a:ext cx="6035157" cy="2904980"/>
            <a:chOff x="1787568" y="-760937"/>
            <a:chExt cx="6035157" cy="2904980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33" b="11976"/>
            <a:stretch/>
          </p:blipFill>
          <p:spPr>
            <a:xfrm>
              <a:off x="1787568" y="-315714"/>
              <a:ext cx="3012739" cy="2141782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1270" r="100000">
                          <a14:backgroundMark x1="26563" y1="24219" x2="39453" y2="29492"/>
                          <a14:backgroundMark x1="31836" y1="33105" x2="37012" y2="28711"/>
                          <a14:backgroundMark x1="29785" y1="28223" x2="33789" y2="30273"/>
                          <a14:backgroundMark x1="32617" y1="35938" x2="39063" y2="33887"/>
                          <a14:backgroundMark x1="35449" y1="35156" x2="35449" y2="334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0755" y="-760937"/>
              <a:ext cx="2931970" cy="2904980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2158092" y="2532926"/>
            <a:ext cx="4984937" cy="2140911"/>
            <a:chOff x="2145238" y="-184635"/>
            <a:chExt cx="4984937" cy="2140911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5238" y="-184635"/>
              <a:ext cx="2081022" cy="2081022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8656" y="94757"/>
              <a:ext cx="1861519" cy="1861519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>
          <a:xfrm>
            <a:off x="2181575" y="2066604"/>
            <a:ext cx="5232073" cy="2384138"/>
            <a:chOff x="2165156" y="-249322"/>
            <a:chExt cx="5232073" cy="2384138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5156" y="115943"/>
              <a:ext cx="1794554" cy="2018873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100000" l="3125" r="100000">
                          <a14:backgroundMark x1="41016" y1="40104" x2="90820" y2="512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9914" y="-249322"/>
              <a:ext cx="1937315" cy="2179479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2036256" y="2364866"/>
            <a:ext cx="5581030" cy="2336406"/>
            <a:chOff x="2227848" y="-335726"/>
            <a:chExt cx="5581030" cy="2336406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7848" y="-213721"/>
              <a:ext cx="2214401" cy="2214401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0" b="94401" l="5078" r="89974">
                          <a14:foregroundMark x1="45573" y1="61458" x2="54427" y2="62240"/>
                          <a14:foregroundMark x1="48958" y1="44271" x2="47917" y2="59375"/>
                          <a14:backgroundMark x1="54167" y1="13151" x2="53125" y2="21745"/>
                          <a14:backgroundMark x1="57552" y1="13411" x2="57292" y2="24609"/>
                          <a14:backgroundMark x1="64844" y1="16016" x2="59115" y2="25130"/>
                          <a14:backgroundMark x1="61458" y1="28776" x2="70182" y2="24609"/>
                          <a14:backgroundMark x1="64583" y1="31901" x2="73828" y2="30599"/>
                          <a14:backgroundMark x1="66406" y1="38151" x2="76693" y2="37630"/>
                          <a14:backgroundMark x1="66927" y1="41016" x2="76953" y2="43490"/>
                          <a14:backgroundMark x1="63802" y1="42057" x2="72005" y2="46615"/>
                          <a14:backgroundMark x1="59115" y1="44010" x2="62500" y2="55469"/>
                          <a14:backgroundMark x1="60677" y1="47656" x2="63542" y2="50781"/>
                          <a14:backgroundMark x1="62760" y1="42057" x2="46354" y2="45573"/>
                          <a14:backgroundMark x1="46615" y1="48698" x2="43490" y2="55208"/>
                          <a14:backgroundMark x1="42708" y1="47917" x2="40365" y2="55469"/>
                          <a14:backgroundMark x1="23568" y1="30078" x2="33984" y2="36849"/>
                          <a14:backgroundMark x1="19401" y1="39974" x2="31901" y2="40755"/>
                          <a14:backgroundMark x1="23047" y1="47917" x2="37891" y2="44531"/>
                          <a14:backgroundMark x1="27734" y1="54948" x2="38802" y2="47135"/>
                          <a14:backgroundMark x1="55208" y1="54427" x2="57031" y2="55990"/>
                          <a14:backgroundMark x1="38802" y1="31380" x2="27995" y2="19141"/>
                          <a14:backgroundMark x1="40104" y1="35547" x2="27995" y2="27995"/>
                          <a14:backgroundMark x1="40885" y1="40755" x2="33203" y2="35547"/>
                          <a14:backgroundMark x1="37109" y1="38672" x2="33464" y2="40234"/>
                          <a14:backgroundMark x1="48698" y1="24870" x2="45313" y2="10938"/>
                          <a14:backgroundMark x1="45313" y1="25911" x2="41667" y2="13411"/>
                          <a14:backgroundMark x1="41667" y1="29036" x2="34245" y2="16797"/>
                          <a14:backgroundMark x1="52083" y1="22526" x2="54167" y2="25911"/>
                          <a14:backgroundMark x1="63542" y1="29297" x2="61979" y2="38411"/>
                          <a14:backgroundMark x1="47917" y1="44531" x2="46615" y2="611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4075" y="-335726"/>
              <a:ext cx="2304803" cy="2304803"/>
            </a:xfrm>
            <a:prstGeom prst="rect">
              <a:avLst/>
            </a:prstGeom>
          </p:spPr>
        </p:pic>
      </p:grpSp>
      <p:pic>
        <p:nvPicPr>
          <p:cNvPr id="43" name="GJLFHJRРисунок 42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7" t="13427" r="11037" b="9361"/>
          <a:stretch/>
        </p:blipFill>
        <p:spPr>
          <a:xfrm>
            <a:off x="118710" y="5728867"/>
            <a:ext cx="1034715" cy="1082842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2072104" y="2464918"/>
            <a:ext cx="5347199" cy="2121079"/>
            <a:chOff x="1342300" y="3028237"/>
            <a:chExt cx="5592185" cy="2215051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2300" y="3028237"/>
              <a:ext cx="2133600" cy="2133600"/>
            </a:xfrm>
            <a:prstGeom prst="rect">
              <a:avLst/>
            </a:prstGeom>
          </p:spPr>
        </p:pic>
        <p:grpSp>
          <p:nvGrpSpPr>
            <p:cNvPr id="46" name="Группа 45"/>
            <p:cNvGrpSpPr/>
            <p:nvPr/>
          </p:nvGrpSpPr>
          <p:grpSpPr>
            <a:xfrm>
              <a:off x="4731612" y="3040415"/>
              <a:ext cx="2202873" cy="2202873"/>
              <a:chOff x="4188991" y="4073490"/>
              <a:chExt cx="2202873" cy="2202873"/>
            </a:xfrm>
          </p:grpSpPr>
          <p:pic>
            <p:nvPicPr>
              <p:cNvPr id="47" name="Рисунок 46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BEBA8EAE-BF5A-486C-A8C5-ECC9F3942E4B}">
                    <a14:imgProps xmlns:a14="http://schemas.microsoft.com/office/drawing/2010/main">
                      <a14:imgLayer r:embed="rId25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88991" y="4073490"/>
                <a:ext cx="2202873" cy="2202873"/>
              </a:xfrm>
              <a:prstGeom prst="rect">
                <a:avLst/>
              </a:prstGeom>
            </p:spPr>
          </p:pic>
          <p:sp>
            <p:nvSpPr>
              <p:cNvPr id="48" name="Овал 47"/>
              <p:cNvSpPr/>
              <p:nvPr/>
            </p:nvSpPr>
            <p:spPr>
              <a:xfrm>
                <a:off x="4918668" y="4471517"/>
                <a:ext cx="251209" cy="29140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Овал 48"/>
              <p:cNvSpPr/>
              <p:nvPr/>
            </p:nvSpPr>
            <p:spPr>
              <a:xfrm>
                <a:off x="5523428" y="4461468"/>
                <a:ext cx="264423" cy="30145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Овал 49"/>
              <p:cNvSpPr/>
              <p:nvPr/>
            </p:nvSpPr>
            <p:spPr>
              <a:xfrm>
                <a:off x="4905454" y="4842827"/>
                <a:ext cx="264423" cy="30145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Овал 50"/>
              <p:cNvSpPr/>
              <p:nvPr/>
            </p:nvSpPr>
            <p:spPr>
              <a:xfrm>
                <a:off x="5510214" y="4842827"/>
                <a:ext cx="264423" cy="30145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Овал 51"/>
              <p:cNvSpPr/>
              <p:nvPr/>
            </p:nvSpPr>
            <p:spPr>
              <a:xfrm>
                <a:off x="4905453" y="5228732"/>
                <a:ext cx="264424" cy="30145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Овал 52"/>
              <p:cNvSpPr/>
              <p:nvPr/>
            </p:nvSpPr>
            <p:spPr>
              <a:xfrm>
                <a:off x="5504745" y="5226523"/>
                <a:ext cx="263010" cy="30145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55" name="Овал 54"/>
          <p:cNvSpPr/>
          <p:nvPr/>
        </p:nvSpPr>
        <p:spPr>
          <a:xfrm>
            <a:off x="5658027" y="2662608"/>
            <a:ext cx="1397426" cy="1395015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5933500" y="2429364"/>
            <a:ext cx="1329190" cy="1177127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5566647" y="2440868"/>
            <a:ext cx="1303237" cy="199044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5616977" y="2523394"/>
            <a:ext cx="1286665" cy="1226759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5165079" y="2457757"/>
            <a:ext cx="1306659" cy="1219451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5324399" y="2581801"/>
            <a:ext cx="1217881" cy="1045123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69" name="Группа 68"/>
          <p:cNvGrpSpPr/>
          <p:nvPr/>
        </p:nvGrpSpPr>
        <p:grpSpPr>
          <a:xfrm>
            <a:off x="1960063" y="2448204"/>
            <a:ext cx="5401478" cy="2296730"/>
            <a:chOff x="1925872" y="-191418"/>
            <a:chExt cx="5401478" cy="2296730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5872" y="-112858"/>
              <a:ext cx="2218170" cy="2218170"/>
            </a:xfrm>
            <a:prstGeom prst="rect">
              <a:avLst/>
            </a:prstGeom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27" cstate="print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0" b="96255" l="5993" r="98876">
                          <a14:backgroundMark x1="38951" y1="48502" x2="65918" y2="82022"/>
                          <a14:backgroundMark x1="38951" y1="85206" x2="66667" y2="49251"/>
                          <a14:backgroundMark x1="37640" y1="53745" x2="39513" y2="80712"/>
                          <a14:backgroundMark x1="39513" y1="87266" x2="67228" y2="84644"/>
                          <a14:backgroundMark x1="67978" y1="49251" x2="69101" y2="81461"/>
                          <a14:backgroundMark x1="44757" y1="50562" x2="65918" y2="49813"/>
                          <a14:backgroundMark x1="34457" y1="46067" x2="67978" y2="47378"/>
                          <a14:backgroundMark x1="41573" y1="84644" x2="62172" y2="86517"/>
                          <a14:backgroundMark x1="55618" y1="83333" x2="55056" y2="87266"/>
                          <a14:backgroundMark x1="61423" y1="82772" x2="60112" y2="85955"/>
                          <a14:backgroundMark x1="46629" y1="85955" x2="46067" y2="865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9180" y="-191418"/>
              <a:ext cx="2218170" cy="2218170"/>
            </a:xfrm>
            <a:prstGeom prst="rect">
              <a:avLst/>
            </a:prstGeom>
          </p:spPr>
        </p:pic>
      </p:grpSp>
      <p:sp>
        <p:nvSpPr>
          <p:cNvPr id="66" name="Овал 65"/>
          <p:cNvSpPr/>
          <p:nvPr/>
        </p:nvSpPr>
        <p:spPr>
          <a:xfrm>
            <a:off x="5638685" y="3473777"/>
            <a:ext cx="1221207" cy="1090177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1" name="Овал 70"/>
          <p:cNvSpPr/>
          <p:nvPr/>
        </p:nvSpPr>
        <p:spPr>
          <a:xfrm>
            <a:off x="4935258" y="2825177"/>
            <a:ext cx="1018785" cy="968123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BB45DEAE-4551-4B40-130F-D6AF76A26647}"/>
              </a:ext>
            </a:extLst>
          </p:cNvPr>
          <p:cNvGrpSpPr/>
          <p:nvPr/>
        </p:nvGrpSpPr>
        <p:grpSpPr>
          <a:xfrm>
            <a:off x="1943588" y="2386871"/>
            <a:ext cx="5617578" cy="2497956"/>
            <a:chOff x="7415604" y="-1306743"/>
            <a:chExt cx="5617578" cy="2497956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0EBBB05-E8D3-C935-9C4C-7A0AF0D8B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5604" y="-1306743"/>
              <a:ext cx="2475713" cy="2475713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63AD5A0B-C9E6-CE0D-CFAF-3B7838A81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7469" y="-1284500"/>
              <a:ext cx="2475713" cy="2475713"/>
            </a:xfrm>
            <a:prstGeom prst="rect">
              <a:avLst/>
            </a:prstGeom>
          </p:spPr>
        </p:pic>
      </p:grpSp>
      <p:sp>
        <p:nvSpPr>
          <p:cNvPr id="56" name="Овал 55"/>
          <p:cNvSpPr/>
          <p:nvPr/>
        </p:nvSpPr>
        <p:spPr>
          <a:xfrm>
            <a:off x="5379680" y="2486407"/>
            <a:ext cx="1897580" cy="969064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719" y="72940"/>
            <a:ext cx="6665463" cy="6858000"/>
          </a:xfrm>
          <a:prstGeom prst="rect">
            <a:avLst/>
          </a:prstGeom>
        </p:spPr>
      </p:pic>
      <p:pic>
        <p:nvPicPr>
          <p:cNvPr id="147" name="Picture 146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890598" y="3246091"/>
            <a:ext cx="314325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9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57" grpId="0" animBg="1"/>
      <p:bldP spid="57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7" grpId="0" animBg="1"/>
      <p:bldP spid="67" grpId="1" animBg="1"/>
      <p:bldP spid="66" grpId="0" animBg="1"/>
      <p:bldP spid="66" grpId="1" animBg="1"/>
      <p:bldP spid="71" grpId="0" animBg="1"/>
      <p:bldP spid="71" grpId="1" animBg="1"/>
      <p:bldP spid="56" grpId="0" animBg="1"/>
      <p:bldP spid="5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2024-08-09T01:59:47Z</dcterms:created>
  <dcterms:modified xsi:type="dcterms:W3CDTF">2024-11-27T13:57:55Z</dcterms:modified>
</cp:coreProperties>
</file>