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  <p:pic>
        <p:nvPicPr>
          <p:cNvPr id="3095" name="Picture 30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74738" y="3798669"/>
            <a:ext cx="27717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