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068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5754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" y="3117660"/>
            <a:ext cx="1875708" cy="187570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212" y="495369"/>
            <a:ext cx="2003045" cy="173405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кролик, Кролики и зайцы, млекопитающее, зарисов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за, рог, скот, Козы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83" y="3165092"/>
            <a:ext cx="1750961" cy="1764362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63300" y="7920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Рисунок 16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869E95A-2053-E320-DF26-07530A9C3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533" y="336915"/>
            <a:ext cx="1725840" cy="17258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B7DBB175-21F8-9AD7-1092-302164E6D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8805" y="413544"/>
            <a:ext cx="1602526" cy="160252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66E44A-FE4E-6569-156B-C20D4881F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2684" y="3220253"/>
            <a:ext cx="1706103" cy="1706103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350" y="2566035"/>
            <a:ext cx="3667125" cy="373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2024-04-29T06:28:00Z</dcterms:created>
  <dcterms:modified xsi:type="dcterms:W3CDTF">2024-11-05T08:00:26Z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A93D98413FEB4EA0843FD481A246D45D_12</vt:lpwstr>
  </property>
  <property fmtid="{D5CDD505-2E9C-101B-9397-08002B2CF9AE}" pid="3" name="KSOProductBuildVer">
    <vt:lpwstr>1033-12.2.0.17119</vt:lpwstr>
  </property>
</Properties>
</file>