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7373-C978-C1B0-4BC1-04A393C3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011BC-4E20-C926-9CF7-855E52F5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1419-0CE8-5AB3-27BC-DE6B2D9D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01B3D-E9F3-D76A-1161-D6156D2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B423F-240A-09B0-2794-088DA48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FFA1-355C-5634-9A35-75FE9825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8535C-04C7-736B-9722-1BBA21D69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5534-22AB-7C28-CDE2-02C4EC7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A72A-9A01-AAD7-5FD6-BE0FA20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938D3-5142-979F-EC77-EBEB02A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D81883-BD6B-127A-1729-D7282EF29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10CD8-C917-A654-320E-C1E4F4BD9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ABC7F-7EC8-550A-256B-D67A5069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6A941-1133-5A7F-3533-EBE902A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C955E-4F40-70CE-4AD6-05A2DB4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ABE27-DE1A-FFCB-14D6-16B94EC5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093-3672-5B64-FE01-25DEDC10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7AD6-3F9E-F213-140E-AADDD1D6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A6ADD-B451-188C-D2CA-4FBC81EA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37A71-B474-7E8F-CA62-C978F6AA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5732F-DEA1-0EC8-15CE-DAE2A92C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D3578-8090-0377-9EF2-FFFCE7B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619AE-31B8-7F1C-9E8F-C1063412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83D15-DF5F-9F22-1B5F-4C8EE4A8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0AD9-3945-2FF0-62C7-7B8A75A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DB00-F4E5-0763-2448-66F591F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5F22-BF77-35A2-DA9F-AEA73447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4B51-011F-56C2-B098-0C221A2D3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185C7-0A6E-B5C5-FEAE-3E500694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62545-E24B-0EA5-05EF-C515160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52848-3849-8618-6127-65E2CF0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C7395-A468-C0E5-1089-71EBF9AE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98465-57B7-9AAB-730A-EB0F44B1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6E48F-228E-8002-34EB-0E31947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65CE41-3E14-0D5F-7670-CA3C4725A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91682-505C-2EC2-97F0-9CD6D4C5E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0B2863-03F7-9530-3869-CBDE510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B98964-1203-68EC-41EA-5FCF5425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ADE11-65E1-50E3-E924-4500293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C984-F146-A6C0-03FB-BAC9E905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42B00-D456-9444-8EAE-463B2085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C7F7A-C910-005B-06FB-2A53001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B6B50-D946-8835-CE89-19276E52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4B22A-2D7D-8FDF-BF5B-A1D9470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D1D35-1F28-8D25-D436-25298595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86661-BCF2-9443-0B17-5D8E7C0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27F5C-FD97-41E4-5354-7D7A9F2E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823C-064D-2F7F-BD4C-0CB73E80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1E82D-0107-096C-3633-D1FCE397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CFCC2-180B-C8CA-2CB8-71783D79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5DE7D-D6CB-C2D6-3BFE-D3A8EAA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42BD1-8505-E2AA-30A3-FEABB5AB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275F-FB29-726C-ED79-2CF5494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46832-0FAE-3BA9-34A7-60534D47F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0AB67-E479-5E83-AB36-EB8742D6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E31D-F51F-37BD-80AE-6D3444C2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1CA2-FA61-977A-1DC4-8991E83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D1DBB-1358-0F2B-110F-E53D06C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960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45924-4734-D109-3209-BCB993AB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E646-7BAE-DBF5-CE6F-EA55BE78F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1AE3B-9E5F-5280-2AB8-D55B32DF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95CD6-1177-7375-4BA0-319287E53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5A3FF-C348-BE50-27C9-7F2AD324C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2F5AD-02B4-3024-15C0-56706C84E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AE8892-64B4-D4F2-965F-3D3C1F39E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949AA-8CD0-222F-A6E1-9F66E4F1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3E5F9-7A15-5746-A2AB-A394FDB9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10" y="560889"/>
            <a:ext cx="8644877" cy="638306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DD6FDF9-34A2-5EE0-7418-445911D7E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4" y="190548"/>
            <a:ext cx="1436679" cy="1304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AC866-6BDC-7CD2-E5B8-2B78AEED33A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4973" y="2821488"/>
            <a:ext cx="1896020" cy="189602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отоцикл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A3856D8F-5D28-8186-E4ED-902A258A793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21" y="3077938"/>
            <a:ext cx="1427081" cy="13154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D11C2-525F-C7F3-D267-F60FEA95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496" y="2434828"/>
            <a:ext cx="2359356" cy="23593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0994DB4-4AB3-DD60-20F1-FB847A48282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97" y="2777457"/>
            <a:ext cx="1994146" cy="19941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38DD0C-212E-290E-9DA1-F50834265664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56" y="2807544"/>
            <a:ext cx="1654040" cy="165404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750A2B9-B6E1-9109-BF0A-B88EFA071F37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99" y="2463153"/>
            <a:ext cx="2190841" cy="21908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2CFDC7-62CF-DE16-FA43-2648F176E69C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408" y="2493977"/>
            <a:ext cx="2249619" cy="22557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EB5262F-B50A-A8CF-AD5B-B4D96D74DDDC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809" y="3007864"/>
            <a:ext cx="2060627" cy="154242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42A90DA-FC51-4C16-3587-653897177E80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5420" y="1599586"/>
            <a:ext cx="1969179" cy="198137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53FEE0-5E18-849E-F3BD-A068BC49D237}"/>
              </a:ext>
            </a:extLst>
          </p:cNvPr>
          <p:cNvPicPr>
            <a:picLocks noChangeAspect="1"/>
          </p:cNvPicPr>
          <p:nvPr/>
        </p:nvPicPr>
        <p:blipFill>
          <a:blip r:embed="rId24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899" y="4112287"/>
            <a:ext cx="2042337" cy="20423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4B183-C499-5B07-F3D4-214B00D526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85" y="2747359"/>
            <a:ext cx="1896533" cy="18965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E06A36-6595-DD41-468C-FCA49603098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18" y="3928710"/>
            <a:ext cx="2357082" cy="235708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2C8579F-E7A2-7480-D540-C10F9D209D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16" y="2352016"/>
            <a:ext cx="2190841" cy="21908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5F2B575-A10F-91E6-0581-E67201022EA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89" y="4259689"/>
            <a:ext cx="1994146" cy="199414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отоцикл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A8BDEA4B-E6CD-AAEB-97A3-B88F43B138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911" y="1567556"/>
            <a:ext cx="1427081" cy="13154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AA1186-E8D1-0F66-2FAE-DEE8D83F06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403" y="1396024"/>
            <a:ext cx="1654040" cy="165404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2C298-B677-EF4C-1F8F-63D1F88E38E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70" y="3977628"/>
            <a:ext cx="2252236" cy="225223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9E54A0-4610-6852-8F75-64EFB5C593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302" y="1341948"/>
            <a:ext cx="2042297" cy="204229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CE5A8A-0B63-F8C4-307F-8179D8A773D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193" y="2791648"/>
            <a:ext cx="2059709" cy="15447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F4AD57A-424F-7986-6294-FB275215E0D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84" y="4270177"/>
            <a:ext cx="1967768" cy="19836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D0FE5-3637-7086-D065-2F943AA7180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43" y="1859713"/>
            <a:ext cx="3838131" cy="3994900"/>
          </a:xfrm>
          <a:prstGeom prst="rect">
            <a:avLst/>
          </a:prstGeom>
        </p:spPr>
      </p:pic>
      <p:pic>
        <p:nvPicPr>
          <p:cNvPr id="184" name="Picture 18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413" y="3486489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22513 0.2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2336 -0.2180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4401 0.00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22903 -0.2206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21237 0.204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32877 0.0134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23998 -0.2178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33086 0.0256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20872 0.4032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3.7037E-7 L -0.23138 -0.38982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5</cp:revision>
  <dcterms:created xsi:type="dcterms:W3CDTF">2024-08-17T19:34:48Z</dcterms:created>
  <dcterms:modified xsi:type="dcterms:W3CDTF">2024-11-10T10:19:08Z</dcterms:modified>
</cp:coreProperties>
</file>