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0" autoAdjust="0"/>
    <p:restoredTop sz="94660"/>
  </p:normalViewPr>
  <p:slideViewPr>
    <p:cSldViewPr snapToGrid="0" showGuides="1">
      <p:cViewPr varScale="1">
        <p:scale>
          <a:sx n="94" d="100"/>
          <a:sy n="94" d="100"/>
        </p:scale>
        <p:origin x="106" y="8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customXml" Target="../customXml/item1.xml"/><Relationship Id="rId8" Type="http://schemas.openxmlformats.org/officeDocument/2006/relationships/customXml" Target="../customXml/item2.xml"/><Relationship Id="rId9" Type="http://schemas.openxmlformats.org/officeDocument/2006/relationships/customXml" Target="../customXml/item3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073958B-69AA-43AF-AD0F-FF6501FF3FA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Підзаголовок 2">
            <a:extLst>
              <a:ext uri="{FF2B5EF4-FFF2-40B4-BE49-F238E27FC236}">
                <a16:creationId xmlns:a16="http://schemas.microsoft.com/office/drawing/2014/main" id="{B48F811E-B6B8-45FC-BD5D-485D46AF4FA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7E84C5A7-CBF0-4BCE-9B71-401ADE0CCE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984188-56EA-48EA-8D04-3749B70C01BE}" type="datetimeFigureOut">
              <a:rPr lang="uk-UA" smtClean="0"/>
              <a:t>26.12.2024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CA978044-BD75-4E78-BC69-154177517F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838E4B49-7A33-4B7D-98F4-F4B417E46E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4F408-71E4-490F-AB63-646471005541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0741166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F83F872-2BEB-479D-AFB0-1264A19215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0B1A06BE-4E08-4403-9123-510F61C2AFD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765A7436-DD2C-4BD4-8255-74C764D957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984188-56EA-48EA-8D04-3749B70C01BE}" type="datetimeFigureOut">
              <a:rPr lang="uk-UA" smtClean="0"/>
              <a:t>26.12.2024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B2574453-87BD-4C0A-9487-E1ECAC42BF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98830645-4CDA-47E7-98BB-4E06E38B56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4F408-71E4-490F-AB63-646471005541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134643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>
            <a:extLst>
              <a:ext uri="{FF2B5EF4-FFF2-40B4-BE49-F238E27FC236}">
                <a16:creationId xmlns:a16="http://schemas.microsoft.com/office/drawing/2014/main" id="{1D53473D-8978-40C3-8A63-9C1005DBE4B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306EC274-7786-4977-BB68-219F0654DFA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95822F59-2B01-4C77-9D6D-91A47083CC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984188-56EA-48EA-8D04-3749B70C01BE}" type="datetimeFigureOut">
              <a:rPr lang="uk-UA" smtClean="0"/>
              <a:t>26.12.2024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F9BF9A7B-7A05-4831-BC34-27AA7EC440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84E5968D-4ABC-4E9C-A86F-5D311630E8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4F408-71E4-490F-AB63-646471005541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5579834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040FF2E-D344-4106-8503-62460C691C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D8ED2E82-A028-4842-8C4D-A9410FFB5CF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8713BC9F-E17E-475A-A904-21EF6A2947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984188-56EA-48EA-8D04-3749B70C01BE}" type="datetimeFigureOut">
              <a:rPr lang="uk-UA" smtClean="0"/>
              <a:t>26.12.2024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AD471322-8B78-41AE-B774-1F35352CF3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32F734AB-0DF3-48E6-A89D-17BF34CCAC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4F408-71E4-490F-AB63-646471005541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1974897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A0027FD-2645-421D-B767-877F08E850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0605A602-A119-4A68-8957-E4A465CE53A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578F2D96-C82A-4AC6-A75D-7DFA13AFC6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984188-56EA-48EA-8D04-3749B70C01BE}" type="datetimeFigureOut">
              <a:rPr lang="uk-UA" smtClean="0"/>
              <a:t>26.12.2024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1D69A77A-66C8-4C43-8069-6A4E27B01D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58A8637B-289A-4B55-8F7D-6418038E82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4F408-71E4-490F-AB63-646471005541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0458495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BB17396-EA1E-450E-9014-42A99F2830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10D5F6AC-84D2-456A-8E3C-ECF09F8B494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41FD93DE-A6E2-42C1-83F5-999B8560261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16BFA198-0A19-41BA-BEC8-4F9DADAD98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984188-56EA-48EA-8D04-3749B70C01BE}" type="datetimeFigureOut">
              <a:rPr lang="uk-UA" smtClean="0"/>
              <a:t>26.12.2024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A3C50218-0870-487E-8067-08F7423F8D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CEDC2E25-8054-4F43-ACCA-F4AB14D7BB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4F408-71E4-490F-AB63-646471005541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8012741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379AF73-EEF4-45E3-B594-DCD01A9D7B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80E6F1C6-EEBB-45A5-BC48-FAC3FD9CDE1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599E1EA7-BE06-4E70-9799-7E5227D0834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тексту 4">
            <a:extLst>
              <a:ext uri="{FF2B5EF4-FFF2-40B4-BE49-F238E27FC236}">
                <a16:creationId xmlns:a16="http://schemas.microsoft.com/office/drawing/2014/main" id="{F9DFF922-D16E-4082-B45F-84A4F8A91DA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Місце для вмісту 5">
            <a:extLst>
              <a:ext uri="{FF2B5EF4-FFF2-40B4-BE49-F238E27FC236}">
                <a16:creationId xmlns:a16="http://schemas.microsoft.com/office/drawing/2014/main" id="{FBDC752F-8CB7-4DC6-B3E5-05AC56DE20C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7" name="Місце для дати 6">
            <a:extLst>
              <a:ext uri="{FF2B5EF4-FFF2-40B4-BE49-F238E27FC236}">
                <a16:creationId xmlns:a16="http://schemas.microsoft.com/office/drawing/2014/main" id="{C434FE35-9E72-4A3F-9E3A-DA68BA8DED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984188-56EA-48EA-8D04-3749B70C01BE}" type="datetimeFigureOut">
              <a:rPr lang="uk-UA" smtClean="0"/>
              <a:t>26.12.2024</a:t>
            </a:fld>
            <a:endParaRPr lang="uk-UA"/>
          </a:p>
        </p:txBody>
      </p:sp>
      <p:sp>
        <p:nvSpPr>
          <p:cNvPr id="8" name="Місце для нижнього колонтитула 7">
            <a:extLst>
              <a:ext uri="{FF2B5EF4-FFF2-40B4-BE49-F238E27FC236}">
                <a16:creationId xmlns:a16="http://schemas.microsoft.com/office/drawing/2014/main" id="{C8965E53-FF2F-4440-9C96-4C0239D07C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>
            <a:extLst>
              <a:ext uri="{FF2B5EF4-FFF2-40B4-BE49-F238E27FC236}">
                <a16:creationId xmlns:a16="http://schemas.microsoft.com/office/drawing/2014/main" id="{FC6FFCC5-AC8A-4978-90E8-1E0F8C04F1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4F408-71E4-490F-AB63-646471005541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7572358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8D26AEC-6ABC-4599-9DA9-752DB0173F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дати 2">
            <a:extLst>
              <a:ext uri="{FF2B5EF4-FFF2-40B4-BE49-F238E27FC236}">
                <a16:creationId xmlns:a16="http://schemas.microsoft.com/office/drawing/2014/main" id="{BBCE5E53-B837-4719-985A-E26573F6AE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984188-56EA-48EA-8D04-3749B70C01BE}" type="datetimeFigureOut">
              <a:rPr lang="uk-UA" smtClean="0"/>
              <a:t>26.12.2024</a:t>
            </a:fld>
            <a:endParaRPr lang="uk-UA"/>
          </a:p>
        </p:txBody>
      </p:sp>
      <p:sp>
        <p:nvSpPr>
          <p:cNvPr id="4" name="Місце для нижнього колонтитула 3">
            <a:extLst>
              <a:ext uri="{FF2B5EF4-FFF2-40B4-BE49-F238E27FC236}">
                <a16:creationId xmlns:a16="http://schemas.microsoft.com/office/drawing/2014/main" id="{91E95314-4207-4A37-993B-0AD6D60708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>
            <a:extLst>
              <a:ext uri="{FF2B5EF4-FFF2-40B4-BE49-F238E27FC236}">
                <a16:creationId xmlns:a16="http://schemas.microsoft.com/office/drawing/2014/main" id="{DE21914A-BD61-4641-A97B-9EECDB7EAE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4F408-71E4-490F-AB63-646471005541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5686040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>
            <a:extLst>
              <a:ext uri="{FF2B5EF4-FFF2-40B4-BE49-F238E27FC236}">
                <a16:creationId xmlns:a16="http://schemas.microsoft.com/office/drawing/2014/main" id="{EF49552F-109A-4592-9764-0680ED86D3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984188-56EA-48EA-8D04-3749B70C01BE}" type="datetimeFigureOut">
              <a:rPr lang="uk-UA" smtClean="0"/>
              <a:t>26.12.2024</a:t>
            </a:fld>
            <a:endParaRPr lang="uk-UA"/>
          </a:p>
        </p:txBody>
      </p:sp>
      <p:sp>
        <p:nvSpPr>
          <p:cNvPr id="3" name="Місце для нижнього колонтитула 2">
            <a:extLst>
              <a:ext uri="{FF2B5EF4-FFF2-40B4-BE49-F238E27FC236}">
                <a16:creationId xmlns:a16="http://schemas.microsoft.com/office/drawing/2014/main" id="{B977B181-BC75-4B60-8541-EC1BF1CF20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>
            <a:extLst>
              <a:ext uri="{FF2B5EF4-FFF2-40B4-BE49-F238E27FC236}">
                <a16:creationId xmlns:a16="http://schemas.microsoft.com/office/drawing/2014/main" id="{8AC32C71-34D0-4E9C-B471-9AF251632E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4F408-71E4-490F-AB63-646471005541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5766981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5B33810-4EAF-48AB-8A0F-A8042EA0EB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25529FF3-3EC2-4C5E-814A-DE8957CFA43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251B0BC0-403C-49E5-B21B-01FAF278D95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A48FEA38-70D3-4756-8A28-6A23EE4D5B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984188-56EA-48EA-8D04-3749B70C01BE}" type="datetimeFigureOut">
              <a:rPr lang="uk-UA" smtClean="0"/>
              <a:t>26.12.2024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88F1EA3E-A1F7-4511-846D-CA967417F6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443A8A04-C07C-4658-B741-8B0D1F1F03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4F408-71E4-490F-AB63-646471005541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9613345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F8C0CE5-079D-417C-8118-6670B8BF68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зображення 2">
            <a:extLst>
              <a:ext uri="{FF2B5EF4-FFF2-40B4-BE49-F238E27FC236}">
                <a16:creationId xmlns:a16="http://schemas.microsoft.com/office/drawing/2014/main" id="{D5B8370D-D7E5-4E52-AD57-00C0EBE7C79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452ADDB6-4B26-4560-9024-5C697FDAE6D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5664BBB2-28AF-45D0-B0EF-FE1D3C5AF9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984188-56EA-48EA-8D04-3749B70C01BE}" type="datetimeFigureOut">
              <a:rPr lang="uk-UA" smtClean="0"/>
              <a:t>26.12.2024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D531C0DF-F3AF-4893-AB05-3486661D50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300A5C00-3E17-467F-8D56-85D6D1B7CC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4F408-71E4-490F-AB63-646471005541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556670971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>
            <a:extLst>
              <a:ext uri="{FF2B5EF4-FFF2-40B4-BE49-F238E27FC236}">
                <a16:creationId xmlns:a16="http://schemas.microsoft.com/office/drawing/2014/main" id="{DB99CF82-7A4A-42B0-B425-776543F224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E6BFBA49-8C42-498D-9DE9-31C18CC9846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56C0F18B-E837-4F4A-B22B-1F590853D4A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984188-56EA-48EA-8D04-3749B70C01BE}" type="datetimeFigureOut">
              <a:rPr lang="uk-UA" smtClean="0"/>
              <a:t>26.12.2024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A7508B55-FFA3-4731-BFF4-C5915CCFBE8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C81FF775-E437-4BD7-8880-C00D73B803A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E4F408-71E4-490F-AB63-646471005541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3879122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Relationship Id="rId15" Type="http://schemas.openxmlformats.org/officeDocument/2006/relationships/image" Target="../media/image14.png"/><Relationship Id="rId16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7063928F-BEB6-4898-BEC9-25607619E99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Скругленный прямоугольник 6">
            <a:extLst>
              <a:ext uri="{FF2B5EF4-FFF2-40B4-BE49-F238E27FC236}">
                <a16:creationId xmlns:a16="http://schemas.microsoft.com/office/drawing/2014/main" id="{EEDA514B-EF3B-452A-BED7-7E04B70124CF}"/>
              </a:ext>
            </a:extLst>
          </p:cNvPr>
          <p:cNvSpPr/>
          <p:nvPr/>
        </p:nvSpPr>
        <p:spPr>
          <a:xfrm>
            <a:off x="917121" y="3451566"/>
            <a:ext cx="6629400" cy="3122612"/>
          </a:xfrm>
          <a:prstGeom prst="roundRect">
            <a:avLst/>
          </a:prstGeom>
          <a:solidFill>
            <a:schemeClr val="lt1">
              <a:alpha val="73000"/>
            </a:schemeClr>
          </a:solidFill>
          <a:effectLst>
            <a:softEdge rad="63500"/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Скругленный прямоугольник 5">
            <a:extLst>
              <a:ext uri="{FF2B5EF4-FFF2-40B4-BE49-F238E27FC236}">
                <a16:creationId xmlns:a16="http://schemas.microsoft.com/office/drawing/2014/main" id="{B2E61906-A718-4FBA-92E0-8F1B5C1D5B0A}"/>
              </a:ext>
            </a:extLst>
          </p:cNvPr>
          <p:cNvSpPr/>
          <p:nvPr/>
        </p:nvSpPr>
        <p:spPr>
          <a:xfrm>
            <a:off x="2702379" y="449036"/>
            <a:ext cx="2552700" cy="2590800"/>
          </a:xfrm>
          <a:prstGeom prst="roundRect">
            <a:avLst/>
          </a:prstGeom>
          <a:solidFill>
            <a:schemeClr val="lt1">
              <a:alpha val="71000"/>
            </a:schemeClr>
          </a:solidFill>
          <a:effectLst>
            <a:softEdge rad="63500"/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8" name="Рисунок 77">
            <a:extLst>
              <a:ext uri="{FF2B5EF4-FFF2-40B4-BE49-F238E27FC236}">
                <a16:creationId xmlns:a16="http://schemas.microsoft.com/office/drawing/2014/main" id="{CDEB3373-0299-4491-8692-6FBF7B79E05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842736" y="646913"/>
            <a:ext cx="2262710" cy="2262710"/>
          </a:xfrm>
          <a:prstGeom prst="rect">
            <a:avLst/>
          </a:prstGeom>
        </p:spPr>
      </p:pic>
      <p:pic>
        <p:nvPicPr>
          <p:cNvPr id="79" name="Рисунок 78">
            <a:extLst>
              <a:ext uri="{FF2B5EF4-FFF2-40B4-BE49-F238E27FC236}">
                <a16:creationId xmlns:a16="http://schemas.microsoft.com/office/drawing/2014/main" id="{598BF1F7-35F0-4596-99EB-72159B9F5BE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77347" y="3660254"/>
            <a:ext cx="1528600" cy="1528600"/>
          </a:xfrm>
          <a:prstGeom prst="rect">
            <a:avLst/>
          </a:prstGeom>
        </p:spPr>
      </p:pic>
      <p:pic>
        <p:nvPicPr>
          <p:cNvPr id="80" name="Рисунок 79">
            <a:extLst>
              <a:ext uri="{FF2B5EF4-FFF2-40B4-BE49-F238E27FC236}">
                <a16:creationId xmlns:a16="http://schemas.microsoft.com/office/drawing/2014/main" id="{66B1F469-D1AC-44BF-87BC-710A1F36290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853807" y="4869249"/>
            <a:ext cx="1582344" cy="1582344"/>
          </a:xfrm>
          <a:prstGeom prst="rect">
            <a:avLst/>
          </a:prstGeom>
        </p:spPr>
      </p:pic>
      <p:pic>
        <p:nvPicPr>
          <p:cNvPr id="81" name="Рисунок 80">
            <a:extLst>
              <a:ext uri="{FF2B5EF4-FFF2-40B4-BE49-F238E27FC236}">
                <a16:creationId xmlns:a16="http://schemas.microsoft.com/office/drawing/2014/main" id="{5C9A13F4-D7E1-488D-A337-E54059DCE2F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837924" y="3633797"/>
            <a:ext cx="1647191" cy="1647191"/>
          </a:xfrm>
          <a:prstGeom prst="rect">
            <a:avLst/>
          </a:prstGeom>
        </p:spPr>
      </p:pic>
      <p:pic>
        <p:nvPicPr>
          <p:cNvPr id="82" name="Рисунок 81">
            <a:extLst>
              <a:ext uri="{FF2B5EF4-FFF2-40B4-BE49-F238E27FC236}">
                <a16:creationId xmlns:a16="http://schemas.microsoft.com/office/drawing/2014/main" id="{7257A372-C009-4E0A-A66E-BE60EF7A53B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734243" y="4972272"/>
            <a:ext cx="1560013" cy="1560013"/>
          </a:xfrm>
          <a:prstGeom prst="rect">
            <a:avLst/>
          </a:prstGeom>
        </p:spPr>
      </p:pic>
      <p:pic>
        <p:nvPicPr>
          <p:cNvPr id="83" name="Рисунок 82">
            <a:extLst>
              <a:ext uri="{FF2B5EF4-FFF2-40B4-BE49-F238E27FC236}">
                <a16:creationId xmlns:a16="http://schemas.microsoft.com/office/drawing/2014/main" id="{07ED1CD7-6558-4B57-ABA1-B864B0979B8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656730" y="3629381"/>
            <a:ext cx="1571190" cy="1571190"/>
          </a:xfrm>
          <a:prstGeom prst="rect">
            <a:avLst/>
          </a:prstGeom>
        </p:spPr>
      </p:pic>
      <p:pic>
        <p:nvPicPr>
          <p:cNvPr id="84" name="Рисунок 83">
            <a:extLst>
              <a:ext uri="{FF2B5EF4-FFF2-40B4-BE49-F238E27FC236}">
                <a16:creationId xmlns:a16="http://schemas.microsoft.com/office/drawing/2014/main" id="{4BC74751-B0CB-4273-B839-BE4CF02ADF7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523662" y="4903921"/>
            <a:ext cx="1570707" cy="1570707"/>
          </a:xfrm>
          <a:prstGeom prst="rect">
            <a:avLst/>
          </a:prstGeom>
        </p:spPr>
      </p:pic>
      <p:pic>
        <p:nvPicPr>
          <p:cNvPr id="87" name="Рисунок 86">
            <a:extLst>
              <a:ext uri="{FF2B5EF4-FFF2-40B4-BE49-F238E27FC236}">
                <a16:creationId xmlns:a16="http://schemas.microsoft.com/office/drawing/2014/main" id="{72D1274C-207E-4F09-93FE-3D9F38988A2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6907" y="3559869"/>
            <a:ext cx="2402522" cy="2402522"/>
          </a:xfrm>
          <a:prstGeom prst="rect">
            <a:avLst/>
          </a:prstGeom>
        </p:spPr>
      </p:pic>
      <p:pic>
        <p:nvPicPr>
          <p:cNvPr id="88" name="Рисунок 87">
            <a:extLst>
              <a:ext uri="{FF2B5EF4-FFF2-40B4-BE49-F238E27FC236}">
                <a16:creationId xmlns:a16="http://schemas.microsoft.com/office/drawing/2014/main" id="{AB1C447C-3237-4CBE-946B-6BA2E80D06C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4695" y="3371218"/>
            <a:ext cx="2402522" cy="2402522"/>
          </a:xfrm>
          <a:prstGeom prst="rect">
            <a:avLst/>
          </a:prstGeom>
        </p:spPr>
      </p:pic>
      <p:pic>
        <p:nvPicPr>
          <p:cNvPr id="89" name="Рисунок 88">
            <a:extLst>
              <a:ext uri="{FF2B5EF4-FFF2-40B4-BE49-F238E27FC236}">
                <a16:creationId xmlns:a16="http://schemas.microsoft.com/office/drawing/2014/main" id="{EDF67E86-2ABC-4E35-934C-3D3486ECCF3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4411" y="4165726"/>
            <a:ext cx="2402522" cy="2402522"/>
          </a:xfrm>
          <a:prstGeom prst="rect">
            <a:avLst/>
          </a:prstGeom>
        </p:spPr>
      </p:pic>
      <p:pic>
        <p:nvPicPr>
          <p:cNvPr id="90" name="Рисунок 89">
            <a:extLst>
              <a:ext uri="{FF2B5EF4-FFF2-40B4-BE49-F238E27FC236}">
                <a16:creationId xmlns:a16="http://schemas.microsoft.com/office/drawing/2014/main" id="{362A0FEB-7E0E-4965-ABFD-F3C34AA0A4C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5905" y="3444808"/>
            <a:ext cx="2402522" cy="2402522"/>
          </a:xfrm>
          <a:prstGeom prst="rect">
            <a:avLst/>
          </a:prstGeom>
        </p:spPr>
      </p:pic>
      <p:pic>
        <p:nvPicPr>
          <p:cNvPr id="91" name="Рисунок 90">
            <a:extLst>
              <a:ext uri="{FF2B5EF4-FFF2-40B4-BE49-F238E27FC236}">
                <a16:creationId xmlns:a16="http://schemas.microsoft.com/office/drawing/2014/main" id="{F83E954B-7551-424C-A20D-40EEF11E8EA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8169" y="4158233"/>
            <a:ext cx="2402522" cy="2402522"/>
          </a:xfrm>
          <a:prstGeom prst="rect">
            <a:avLst/>
          </a:prstGeom>
        </p:spPr>
      </p:pic>
      <p:pic>
        <p:nvPicPr>
          <p:cNvPr id="86" name="Рисунок 85">
            <a:extLst>
              <a:ext uri="{FF2B5EF4-FFF2-40B4-BE49-F238E27FC236}">
                <a16:creationId xmlns:a16="http://schemas.microsoft.com/office/drawing/2014/main" id="{5C3F5EF4-A064-4273-A3F3-0DB1F8C7FCD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5090" y="444919"/>
            <a:ext cx="2402522" cy="2402522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3301AA11-B689-4E5D-9C3F-A0E35C70D6A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911929" y="794658"/>
            <a:ext cx="2133600" cy="2133600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A2939A6C-87C9-4EFC-94F6-EC7C40404C0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374321" y="3672640"/>
            <a:ext cx="1800947" cy="1800947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5B10A6A2-4282-4B51-A49A-6E80538091F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190437" y="4601890"/>
            <a:ext cx="1887127" cy="1887127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9800E876-8D67-4AC0-AB46-A1B9005FB02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029200" y="3683668"/>
            <a:ext cx="1835390" cy="1835390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A4176DDE-F59E-4DA8-9364-146533900C0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7564" y="625760"/>
            <a:ext cx="2302329" cy="2302329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619AF9C1-A320-41CA-ACC0-1DC5DD140DA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2807" y="3543300"/>
            <a:ext cx="1469572" cy="1469572"/>
          </a:xfrm>
          <a:prstGeom prst="rect">
            <a:avLst/>
          </a:prstGeom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73342BF0-C7A3-417F-AFB2-9CE8B625EA2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2817" y="5012872"/>
            <a:ext cx="1469572" cy="1469572"/>
          </a:xfrm>
          <a:prstGeom prst="rect">
            <a:avLst/>
          </a:prstGeom>
        </p:spPr>
      </p:pic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67950BBB-CB21-4692-AB50-CE74DADCFFB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8924" y="3605978"/>
            <a:ext cx="1469572" cy="1469572"/>
          </a:xfrm>
          <a:prstGeom prst="rect">
            <a:avLst/>
          </a:prstGeom>
        </p:spPr>
      </p:pic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CE3462C2-F845-4E64-AA47-DD0D0C3AF22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3710" y="5038954"/>
            <a:ext cx="1469572" cy="1469572"/>
          </a:xfrm>
          <a:prstGeom prst="rect">
            <a:avLst/>
          </a:prstGeom>
        </p:spPr>
      </p:pic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0ABDF5F7-7E16-416A-AF7D-51F3769FB93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8997" y="3605978"/>
            <a:ext cx="1469572" cy="1469572"/>
          </a:xfrm>
          <a:prstGeom prst="rect">
            <a:avLst/>
          </a:prstGeom>
        </p:spPr>
      </p:pic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12C40958-6EC0-431D-8713-9AF84822A9C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1842" y="5051057"/>
            <a:ext cx="1469572" cy="1469572"/>
          </a:xfrm>
          <a:prstGeom prst="rect">
            <a:avLst/>
          </a:prstGeom>
        </p:spPr>
      </p:pic>
      <p:pic>
        <p:nvPicPr>
          <p:cNvPr id="23" name="Рисунок 22">
            <a:extLst>
              <a:ext uri="{FF2B5EF4-FFF2-40B4-BE49-F238E27FC236}">
                <a16:creationId xmlns:a16="http://schemas.microsoft.com/office/drawing/2014/main" id="{9A43A9FE-DAEF-4EFD-A9F1-9DF7A5909802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3583" y="822949"/>
            <a:ext cx="1770290" cy="1770290"/>
          </a:xfrm>
          <a:prstGeom prst="rect">
            <a:avLst/>
          </a:prstGeom>
        </p:spPr>
      </p:pic>
      <p:pic>
        <p:nvPicPr>
          <p:cNvPr id="24" name="Рисунок 23">
            <a:extLst>
              <a:ext uri="{FF2B5EF4-FFF2-40B4-BE49-F238E27FC236}">
                <a16:creationId xmlns:a16="http://schemas.microsoft.com/office/drawing/2014/main" id="{01FD5122-9665-480E-8E74-D931881BBD7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9072" y="3561218"/>
            <a:ext cx="1000806" cy="1000806"/>
          </a:xfrm>
          <a:prstGeom prst="rect">
            <a:avLst/>
          </a:prstGeom>
        </p:spPr>
      </p:pic>
      <p:pic>
        <p:nvPicPr>
          <p:cNvPr id="25" name="Рисунок 24">
            <a:extLst>
              <a:ext uri="{FF2B5EF4-FFF2-40B4-BE49-F238E27FC236}">
                <a16:creationId xmlns:a16="http://schemas.microsoft.com/office/drawing/2014/main" id="{1E2F6102-EBCC-487B-AD9B-C957989AAD8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8020" y="4575147"/>
            <a:ext cx="1000806" cy="1000806"/>
          </a:xfrm>
          <a:prstGeom prst="rect">
            <a:avLst/>
          </a:prstGeom>
        </p:spPr>
      </p:pic>
      <p:pic>
        <p:nvPicPr>
          <p:cNvPr id="26" name="Рисунок 25">
            <a:extLst>
              <a:ext uri="{FF2B5EF4-FFF2-40B4-BE49-F238E27FC236}">
                <a16:creationId xmlns:a16="http://schemas.microsoft.com/office/drawing/2014/main" id="{5D2B1D46-03D7-492B-8773-720DED1E9D42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9680" y="5486711"/>
            <a:ext cx="1000806" cy="1000806"/>
          </a:xfrm>
          <a:prstGeom prst="rect">
            <a:avLst/>
          </a:prstGeom>
        </p:spPr>
      </p:pic>
      <p:pic>
        <p:nvPicPr>
          <p:cNvPr id="27" name="Рисунок 26">
            <a:extLst>
              <a:ext uri="{FF2B5EF4-FFF2-40B4-BE49-F238E27FC236}">
                <a16:creationId xmlns:a16="http://schemas.microsoft.com/office/drawing/2014/main" id="{460E8833-23D1-4CAE-8CD2-F4DAA26F2452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5344" y="3634924"/>
            <a:ext cx="1000806" cy="1000806"/>
          </a:xfrm>
          <a:prstGeom prst="rect">
            <a:avLst/>
          </a:prstGeom>
        </p:spPr>
      </p:pic>
      <p:pic>
        <p:nvPicPr>
          <p:cNvPr id="28" name="Рисунок 27">
            <a:extLst>
              <a:ext uri="{FF2B5EF4-FFF2-40B4-BE49-F238E27FC236}">
                <a16:creationId xmlns:a16="http://schemas.microsoft.com/office/drawing/2014/main" id="{47BF91AF-4FA4-4D27-BC84-4BE42E07EF1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5573" y="5424033"/>
            <a:ext cx="1000806" cy="1000806"/>
          </a:xfrm>
          <a:prstGeom prst="rect">
            <a:avLst/>
          </a:prstGeom>
        </p:spPr>
      </p:pic>
      <p:pic>
        <p:nvPicPr>
          <p:cNvPr id="29" name="Рисунок 28">
            <a:extLst>
              <a:ext uri="{FF2B5EF4-FFF2-40B4-BE49-F238E27FC236}">
                <a16:creationId xmlns:a16="http://schemas.microsoft.com/office/drawing/2014/main" id="{D87F646D-8FED-4BF3-AA39-5B94709D9CC3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8594" y="4562024"/>
            <a:ext cx="1000806" cy="1000806"/>
          </a:xfrm>
          <a:prstGeom prst="rect">
            <a:avLst/>
          </a:prstGeom>
        </p:spPr>
      </p:pic>
      <p:pic>
        <p:nvPicPr>
          <p:cNvPr id="30" name="Рисунок 29">
            <a:extLst>
              <a:ext uri="{FF2B5EF4-FFF2-40B4-BE49-F238E27FC236}">
                <a16:creationId xmlns:a16="http://schemas.microsoft.com/office/drawing/2014/main" id="{12D66CF3-5BF4-477C-BF0E-1FF55645756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6854" y="3670529"/>
            <a:ext cx="1000806" cy="1000806"/>
          </a:xfrm>
          <a:prstGeom prst="rect">
            <a:avLst/>
          </a:prstGeom>
        </p:spPr>
      </p:pic>
      <p:pic>
        <p:nvPicPr>
          <p:cNvPr id="31" name="Рисунок 30">
            <a:extLst>
              <a:ext uri="{FF2B5EF4-FFF2-40B4-BE49-F238E27FC236}">
                <a16:creationId xmlns:a16="http://schemas.microsoft.com/office/drawing/2014/main" id="{179DBD06-9B1C-4238-A4E3-728AE5BCBA6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2290" y="4627294"/>
            <a:ext cx="1000806" cy="1000806"/>
          </a:xfrm>
          <a:prstGeom prst="rect">
            <a:avLst/>
          </a:prstGeom>
        </p:spPr>
      </p:pic>
      <p:pic>
        <p:nvPicPr>
          <p:cNvPr id="32" name="Рисунок 31">
            <a:extLst>
              <a:ext uri="{FF2B5EF4-FFF2-40B4-BE49-F238E27FC236}">
                <a16:creationId xmlns:a16="http://schemas.microsoft.com/office/drawing/2014/main" id="{4D679A48-CF03-4B6A-9ADB-5ECDEC2CBFA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3812" y="5502247"/>
            <a:ext cx="1000806" cy="1000806"/>
          </a:xfrm>
          <a:prstGeom prst="rect">
            <a:avLst/>
          </a:prstGeom>
        </p:spPr>
      </p:pic>
      <p:pic>
        <p:nvPicPr>
          <p:cNvPr id="34" name="Рисунок 33">
            <a:extLst>
              <a:ext uri="{FF2B5EF4-FFF2-40B4-BE49-F238E27FC236}">
                <a16:creationId xmlns:a16="http://schemas.microsoft.com/office/drawing/2014/main" id="{487B516A-96B0-4E63-BAD3-C195CA1C4611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0617" y="842340"/>
            <a:ext cx="2493166" cy="1869875"/>
          </a:xfrm>
          <a:prstGeom prst="rect">
            <a:avLst/>
          </a:prstGeom>
        </p:spPr>
      </p:pic>
      <p:pic>
        <p:nvPicPr>
          <p:cNvPr id="35" name="Рисунок 34">
            <a:extLst>
              <a:ext uri="{FF2B5EF4-FFF2-40B4-BE49-F238E27FC236}">
                <a16:creationId xmlns:a16="http://schemas.microsoft.com/office/drawing/2014/main" id="{1277BC3F-6461-42AF-91DC-1C4DCF67208A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6404" y="3561218"/>
            <a:ext cx="1882319" cy="1411740"/>
          </a:xfrm>
          <a:prstGeom prst="rect">
            <a:avLst/>
          </a:prstGeom>
        </p:spPr>
      </p:pic>
      <p:pic>
        <p:nvPicPr>
          <p:cNvPr id="36" name="Рисунок 35">
            <a:extLst>
              <a:ext uri="{FF2B5EF4-FFF2-40B4-BE49-F238E27FC236}">
                <a16:creationId xmlns:a16="http://schemas.microsoft.com/office/drawing/2014/main" id="{5A2A22AE-285E-4123-BBA3-4AB7774A34BE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2801" y="5035863"/>
            <a:ext cx="1882319" cy="1411740"/>
          </a:xfrm>
          <a:prstGeom prst="rect">
            <a:avLst/>
          </a:prstGeom>
        </p:spPr>
      </p:pic>
      <p:pic>
        <p:nvPicPr>
          <p:cNvPr id="37" name="Рисунок 36">
            <a:extLst>
              <a:ext uri="{FF2B5EF4-FFF2-40B4-BE49-F238E27FC236}">
                <a16:creationId xmlns:a16="http://schemas.microsoft.com/office/drawing/2014/main" id="{3B7F0C02-0CDF-4444-B8CB-F87694187E2B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7048" y="4568699"/>
            <a:ext cx="1882319" cy="1411740"/>
          </a:xfrm>
          <a:prstGeom prst="rect">
            <a:avLst/>
          </a:prstGeom>
        </p:spPr>
      </p:pic>
      <p:pic>
        <p:nvPicPr>
          <p:cNvPr id="38" name="Рисунок 37">
            <a:extLst>
              <a:ext uri="{FF2B5EF4-FFF2-40B4-BE49-F238E27FC236}">
                <a16:creationId xmlns:a16="http://schemas.microsoft.com/office/drawing/2014/main" id="{4C741695-08A4-47F1-9979-15B9F6EC553A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95759" y="3639317"/>
            <a:ext cx="1882319" cy="1411740"/>
          </a:xfrm>
          <a:prstGeom prst="rect">
            <a:avLst/>
          </a:prstGeom>
        </p:spPr>
      </p:pic>
      <p:pic>
        <p:nvPicPr>
          <p:cNvPr id="39" name="Рисунок 38">
            <a:extLst>
              <a:ext uri="{FF2B5EF4-FFF2-40B4-BE49-F238E27FC236}">
                <a16:creationId xmlns:a16="http://schemas.microsoft.com/office/drawing/2014/main" id="{C5D97A94-851C-4968-9AE0-950542875035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73096" y="5241176"/>
            <a:ext cx="1882319" cy="1411740"/>
          </a:xfrm>
          <a:prstGeom prst="rect">
            <a:avLst/>
          </a:prstGeom>
        </p:spPr>
      </p:pic>
      <p:pic>
        <p:nvPicPr>
          <p:cNvPr id="42" name="Рисунок 41">
            <a:extLst>
              <a:ext uri="{FF2B5EF4-FFF2-40B4-BE49-F238E27FC236}">
                <a16:creationId xmlns:a16="http://schemas.microsoft.com/office/drawing/2014/main" id="{181CF079-0818-4061-9B64-8349EF6D18A6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3489" y="4025832"/>
            <a:ext cx="2101786" cy="2101786"/>
          </a:xfrm>
          <a:prstGeom prst="rect">
            <a:avLst/>
          </a:prstGeom>
        </p:spPr>
      </p:pic>
      <p:pic>
        <p:nvPicPr>
          <p:cNvPr id="43" name="Рисунок 42">
            <a:extLst>
              <a:ext uri="{FF2B5EF4-FFF2-40B4-BE49-F238E27FC236}">
                <a16:creationId xmlns:a16="http://schemas.microsoft.com/office/drawing/2014/main" id="{A3EABEAA-9CD8-4F3F-9B9F-D8D0AB138753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0281" y="871788"/>
            <a:ext cx="1748515" cy="1748515"/>
          </a:xfrm>
          <a:prstGeom prst="rect">
            <a:avLst/>
          </a:prstGeom>
        </p:spPr>
      </p:pic>
      <p:pic>
        <p:nvPicPr>
          <p:cNvPr id="44" name="Рисунок 43">
            <a:extLst>
              <a:ext uri="{FF2B5EF4-FFF2-40B4-BE49-F238E27FC236}">
                <a16:creationId xmlns:a16="http://schemas.microsoft.com/office/drawing/2014/main" id="{B95E29F4-582D-4F72-AE9D-9E15DCA82B80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5042" y="3999161"/>
            <a:ext cx="2101786" cy="2101786"/>
          </a:xfrm>
          <a:prstGeom prst="rect">
            <a:avLst/>
          </a:prstGeom>
        </p:spPr>
      </p:pic>
      <p:pic>
        <p:nvPicPr>
          <p:cNvPr id="46" name="Рисунок 45">
            <a:extLst>
              <a:ext uri="{FF2B5EF4-FFF2-40B4-BE49-F238E27FC236}">
                <a16:creationId xmlns:a16="http://schemas.microsoft.com/office/drawing/2014/main" id="{A15FEEDE-04D7-47CF-A45A-AAEE7ADE643E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8979" y="991683"/>
            <a:ext cx="2044185" cy="2044185"/>
          </a:xfrm>
          <a:prstGeom prst="rect">
            <a:avLst/>
          </a:prstGeom>
        </p:spPr>
      </p:pic>
      <p:pic>
        <p:nvPicPr>
          <p:cNvPr id="47" name="Рисунок 46">
            <a:extLst>
              <a:ext uri="{FF2B5EF4-FFF2-40B4-BE49-F238E27FC236}">
                <a16:creationId xmlns:a16="http://schemas.microsoft.com/office/drawing/2014/main" id="{6F9E9FA6-DC04-4AF6-8AEE-D8DA7ECC8A94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0960" y="3332843"/>
            <a:ext cx="2044185" cy="2044185"/>
          </a:xfrm>
          <a:prstGeom prst="rect">
            <a:avLst/>
          </a:prstGeom>
        </p:spPr>
      </p:pic>
      <p:pic>
        <p:nvPicPr>
          <p:cNvPr id="48" name="Рисунок 47">
            <a:extLst>
              <a:ext uri="{FF2B5EF4-FFF2-40B4-BE49-F238E27FC236}">
                <a16:creationId xmlns:a16="http://schemas.microsoft.com/office/drawing/2014/main" id="{4F61110A-FEF7-4DB5-9F24-C2D51BF17F84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5834" y="4728463"/>
            <a:ext cx="2044185" cy="2044185"/>
          </a:xfrm>
          <a:prstGeom prst="rect">
            <a:avLst/>
          </a:prstGeom>
        </p:spPr>
      </p:pic>
      <p:pic>
        <p:nvPicPr>
          <p:cNvPr id="49" name="Рисунок 48">
            <a:extLst>
              <a:ext uri="{FF2B5EF4-FFF2-40B4-BE49-F238E27FC236}">
                <a16:creationId xmlns:a16="http://schemas.microsoft.com/office/drawing/2014/main" id="{BB505449-CA86-47BD-AEE7-0408AE816CDF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7130" y="4777161"/>
            <a:ext cx="2044185" cy="2044185"/>
          </a:xfrm>
          <a:prstGeom prst="rect">
            <a:avLst/>
          </a:prstGeom>
        </p:spPr>
      </p:pic>
      <p:pic>
        <p:nvPicPr>
          <p:cNvPr id="50" name="Рисунок 49">
            <a:extLst>
              <a:ext uri="{FF2B5EF4-FFF2-40B4-BE49-F238E27FC236}">
                <a16:creationId xmlns:a16="http://schemas.microsoft.com/office/drawing/2014/main" id="{DC16A6AD-FF2D-430B-8F8A-A0451BD52E0C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79446" y="3349020"/>
            <a:ext cx="2044185" cy="2044185"/>
          </a:xfrm>
          <a:prstGeom prst="rect">
            <a:avLst/>
          </a:prstGeom>
        </p:spPr>
      </p:pic>
      <p:pic>
        <p:nvPicPr>
          <p:cNvPr id="52" name="Рисунок 51">
            <a:extLst>
              <a:ext uri="{FF2B5EF4-FFF2-40B4-BE49-F238E27FC236}">
                <a16:creationId xmlns:a16="http://schemas.microsoft.com/office/drawing/2014/main" id="{A7CF22A6-DD9E-4EF7-B0DB-0E6D5D04979F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7167" y="671482"/>
            <a:ext cx="2295976" cy="2295976"/>
          </a:xfrm>
          <a:prstGeom prst="rect">
            <a:avLst/>
          </a:prstGeom>
        </p:spPr>
      </p:pic>
      <p:pic>
        <p:nvPicPr>
          <p:cNvPr id="53" name="Рисунок 52">
            <a:extLst>
              <a:ext uri="{FF2B5EF4-FFF2-40B4-BE49-F238E27FC236}">
                <a16:creationId xmlns:a16="http://schemas.microsoft.com/office/drawing/2014/main" id="{C2A27939-6A23-46DB-A38E-FC77FD5B93E7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9275" y="3605978"/>
            <a:ext cx="1165828" cy="1165828"/>
          </a:xfrm>
          <a:prstGeom prst="rect">
            <a:avLst/>
          </a:prstGeom>
        </p:spPr>
      </p:pic>
      <p:pic>
        <p:nvPicPr>
          <p:cNvPr id="54" name="Рисунок 53">
            <a:extLst>
              <a:ext uri="{FF2B5EF4-FFF2-40B4-BE49-F238E27FC236}">
                <a16:creationId xmlns:a16="http://schemas.microsoft.com/office/drawing/2014/main" id="{F587ABD4-4A6B-4FAF-A156-E7B96C38EDC9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6477" y="5338870"/>
            <a:ext cx="1120805" cy="1120805"/>
          </a:xfrm>
          <a:prstGeom prst="rect">
            <a:avLst/>
          </a:prstGeom>
        </p:spPr>
      </p:pic>
      <p:pic>
        <p:nvPicPr>
          <p:cNvPr id="55" name="Рисунок 54">
            <a:extLst>
              <a:ext uri="{FF2B5EF4-FFF2-40B4-BE49-F238E27FC236}">
                <a16:creationId xmlns:a16="http://schemas.microsoft.com/office/drawing/2014/main" id="{27981FF0-15CA-462F-80CB-EA47B4FB2CF1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0640" y="3638495"/>
            <a:ext cx="1129026" cy="1129026"/>
          </a:xfrm>
          <a:prstGeom prst="rect">
            <a:avLst/>
          </a:prstGeom>
        </p:spPr>
      </p:pic>
      <p:pic>
        <p:nvPicPr>
          <p:cNvPr id="56" name="Рисунок 55">
            <a:extLst>
              <a:ext uri="{FF2B5EF4-FFF2-40B4-BE49-F238E27FC236}">
                <a16:creationId xmlns:a16="http://schemas.microsoft.com/office/drawing/2014/main" id="{2944EFA5-0AEE-4ADD-8424-57AAEB5E1C24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1015" y="4570414"/>
            <a:ext cx="1062637" cy="1062637"/>
          </a:xfrm>
          <a:prstGeom prst="rect">
            <a:avLst/>
          </a:prstGeom>
        </p:spPr>
      </p:pic>
      <p:pic>
        <p:nvPicPr>
          <p:cNvPr id="57" name="Рисунок 56">
            <a:extLst>
              <a:ext uri="{FF2B5EF4-FFF2-40B4-BE49-F238E27FC236}">
                <a16:creationId xmlns:a16="http://schemas.microsoft.com/office/drawing/2014/main" id="{22F16EA3-B9DB-44CE-9FED-F603112A687F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8349" y="3603670"/>
            <a:ext cx="1164152" cy="1164152"/>
          </a:xfrm>
          <a:prstGeom prst="rect">
            <a:avLst/>
          </a:prstGeom>
        </p:spPr>
      </p:pic>
      <p:pic>
        <p:nvPicPr>
          <p:cNvPr id="58" name="Рисунок 57">
            <a:extLst>
              <a:ext uri="{FF2B5EF4-FFF2-40B4-BE49-F238E27FC236}">
                <a16:creationId xmlns:a16="http://schemas.microsoft.com/office/drawing/2014/main" id="{231A7741-225B-4B08-9144-2456B03D78FB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8604" y="4483309"/>
            <a:ext cx="1151677" cy="1151677"/>
          </a:xfrm>
          <a:prstGeom prst="rect">
            <a:avLst/>
          </a:prstGeom>
        </p:spPr>
      </p:pic>
      <p:pic>
        <p:nvPicPr>
          <p:cNvPr id="59" name="Рисунок 58">
            <a:extLst>
              <a:ext uri="{FF2B5EF4-FFF2-40B4-BE49-F238E27FC236}">
                <a16:creationId xmlns:a16="http://schemas.microsoft.com/office/drawing/2014/main" id="{37A64AAF-7411-405E-9DE5-B1415228E9C0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3029" y="5407564"/>
            <a:ext cx="1109655" cy="1109655"/>
          </a:xfrm>
          <a:prstGeom prst="rect">
            <a:avLst/>
          </a:prstGeom>
        </p:spPr>
      </p:pic>
      <p:pic>
        <p:nvPicPr>
          <p:cNvPr id="60" name="Рисунок 59">
            <a:extLst>
              <a:ext uri="{FF2B5EF4-FFF2-40B4-BE49-F238E27FC236}">
                <a16:creationId xmlns:a16="http://schemas.microsoft.com/office/drawing/2014/main" id="{7411D386-A5F6-4DB5-A354-10157E1C0BA5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6902" y="5332251"/>
            <a:ext cx="1159979" cy="1159979"/>
          </a:xfrm>
          <a:prstGeom prst="rect">
            <a:avLst/>
          </a:prstGeom>
        </p:spPr>
      </p:pic>
      <p:pic>
        <p:nvPicPr>
          <p:cNvPr id="61" name="Рисунок 60">
            <a:extLst>
              <a:ext uri="{FF2B5EF4-FFF2-40B4-BE49-F238E27FC236}">
                <a16:creationId xmlns:a16="http://schemas.microsoft.com/office/drawing/2014/main" id="{F4EE48FD-CE60-442B-A197-32460B2E1FEA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5886" y="4575147"/>
            <a:ext cx="1062637" cy="1062637"/>
          </a:xfrm>
          <a:prstGeom prst="rect">
            <a:avLst/>
          </a:prstGeom>
        </p:spPr>
      </p:pic>
      <p:pic>
        <p:nvPicPr>
          <p:cNvPr id="62" name="Рисунок 61">
            <a:extLst>
              <a:ext uri="{FF2B5EF4-FFF2-40B4-BE49-F238E27FC236}">
                <a16:creationId xmlns:a16="http://schemas.microsoft.com/office/drawing/2014/main" id="{B196D00E-B5D3-4D20-A4CA-D00A850FF153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4021" y="3712174"/>
            <a:ext cx="1062637" cy="1062637"/>
          </a:xfrm>
          <a:prstGeom prst="rect">
            <a:avLst/>
          </a:prstGeom>
        </p:spPr>
      </p:pic>
      <p:pic>
        <p:nvPicPr>
          <p:cNvPr id="63" name="Рисунок 62">
            <a:extLst>
              <a:ext uri="{FF2B5EF4-FFF2-40B4-BE49-F238E27FC236}">
                <a16:creationId xmlns:a16="http://schemas.microsoft.com/office/drawing/2014/main" id="{C0140AD1-46D7-4CDC-B379-3741BA28A971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9019" y="5440416"/>
            <a:ext cx="1062637" cy="1062637"/>
          </a:xfrm>
          <a:prstGeom prst="rect">
            <a:avLst/>
          </a:prstGeom>
        </p:spPr>
      </p:pic>
      <p:pic>
        <p:nvPicPr>
          <p:cNvPr id="65" name="Рисунок 64">
            <a:extLst>
              <a:ext uri="{FF2B5EF4-FFF2-40B4-BE49-F238E27FC236}">
                <a16:creationId xmlns:a16="http://schemas.microsoft.com/office/drawing/2014/main" id="{224C0FDA-A354-4A23-B159-1617A91BB1CF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947141" y="776877"/>
            <a:ext cx="2165640" cy="2165640"/>
          </a:xfrm>
          <a:prstGeom prst="rect">
            <a:avLst/>
          </a:prstGeom>
        </p:spPr>
      </p:pic>
      <p:pic>
        <p:nvPicPr>
          <p:cNvPr id="66" name="Рисунок 65">
            <a:extLst>
              <a:ext uri="{FF2B5EF4-FFF2-40B4-BE49-F238E27FC236}">
                <a16:creationId xmlns:a16="http://schemas.microsoft.com/office/drawing/2014/main" id="{C0049D41-AAF5-44DC-B954-17DB6AFF5CD1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20661" y="3923136"/>
            <a:ext cx="2165640" cy="2165640"/>
          </a:xfrm>
          <a:prstGeom prst="rect">
            <a:avLst/>
          </a:prstGeom>
        </p:spPr>
      </p:pic>
      <p:pic>
        <p:nvPicPr>
          <p:cNvPr id="67" name="Рисунок 66">
            <a:extLst>
              <a:ext uri="{FF2B5EF4-FFF2-40B4-BE49-F238E27FC236}">
                <a16:creationId xmlns:a16="http://schemas.microsoft.com/office/drawing/2014/main" id="{BB2669CF-EA45-45EB-ADFE-6F54A9077574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894450" y="3700677"/>
            <a:ext cx="2165640" cy="2165640"/>
          </a:xfrm>
          <a:prstGeom prst="rect">
            <a:avLst/>
          </a:prstGeom>
        </p:spPr>
      </p:pic>
      <p:pic>
        <p:nvPicPr>
          <p:cNvPr id="68" name="Рисунок 67">
            <a:extLst>
              <a:ext uri="{FF2B5EF4-FFF2-40B4-BE49-F238E27FC236}">
                <a16:creationId xmlns:a16="http://schemas.microsoft.com/office/drawing/2014/main" id="{C277A540-EAAB-4794-A67C-EABB6DD80E24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712547" y="4212777"/>
            <a:ext cx="2165640" cy="2165640"/>
          </a:xfrm>
          <a:prstGeom prst="rect">
            <a:avLst/>
          </a:prstGeom>
        </p:spPr>
      </p:pic>
      <p:pic>
        <p:nvPicPr>
          <p:cNvPr id="69" name="Рисунок 68">
            <a:extLst>
              <a:ext uri="{FF2B5EF4-FFF2-40B4-BE49-F238E27FC236}">
                <a16:creationId xmlns:a16="http://schemas.microsoft.com/office/drawing/2014/main" id="{579B32E6-8CFA-4B94-8698-0926DB3BD801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731603" y="3644133"/>
            <a:ext cx="2165640" cy="2165640"/>
          </a:xfrm>
          <a:prstGeom prst="rect">
            <a:avLst/>
          </a:prstGeom>
        </p:spPr>
      </p:pic>
      <p:pic>
        <p:nvPicPr>
          <p:cNvPr id="70" name="Рисунок 69">
            <a:extLst>
              <a:ext uri="{FF2B5EF4-FFF2-40B4-BE49-F238E27FC236}">
                <a16:creationId xmlns:a16="http://schemas.microsoft.com/office/drawing/2014/main" id="{0E986AF5-9499-47E3-B51A-2BDACBC8B726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595870" y="4336712"/>
            <a:ext cx="2165640" cy="2165640"/>
          </a:xfrm>
          <a:prstGeom prst="rect">
            <a:avLst/>
          </a:prstGeom>
        </p:spPr>
      </p:pic>
      <p:pic>
        <p:nvPicPr>
          <p:cNvPr id="71" name="Рисунок 70">
            <a:extLst>
              <a:ext uri="{FF2B5EF4-FFF2-40B4-BE49-F238E27FC236}">
                <a16:creationId xmlns:a16="http://schemas.microsoft.com/office/drawing/2014/main" id="{6A697591-A42B-4338-B474-B38619C6C3B9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739999" y="3773666"/>
            <a:ext cx="2165640" cy="2165640"/>
          </a:xfrm>
          <a:prstGeom prst="rect">
            <a:avLst/>
          </a:prstGeom>
        </p:spPr>
      </p:pic>
      <p:pic>
        <p:nvPicPr>
          <p:cNvPr id="73" name="Рисунок 72">
            <a:extLst>
              <a:ext uri="{FF2B5EF4-FFF2-40B4-BE49-F238E27FC236}">
                <a16:creationId xmlns:a16="http://schemas.microsoft.com/office/drawing/2014/main" id="{9D43CDD0-4E20-4727-AF8F-1789C9E2930A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1769991">
            <a:off x="2857288" y="645250"/>
            <a:ext cx="2153699" cy="2153699"/>
          </a:xfrm>
          <a:prstGeom prst="rect">
            <a:avLst/>
          </a:prstGeom>
        </p:spPr>
      </p:pic>
      <p:pic>
        <p:nvPicPr>
          <p:cNvPr id="74" name="Рисунок 73">
            <a:extLst>
              <a:ext uri="{FF2B5EF4-FFF2-40B4-BE49-F238E27FC236}">
                <a16:creationId xmlns:a16="http://schemas.microsoft.com/office/drawing/2014/main" id="{7F8C7F9D-B89C-4150-8217-DDF7765EF13A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1949294">
            <a:off x="1418239" y="3626609"/>
            <a:ext cx="2013181" cy="2013181"/>
          </a:xfrm>
          <a:prstGeom prst="rect">
            <a:avLst/>
          </a:prstGeom>
        </p:spPr>
      </p:pic>
      <p:pic>
        <p:nvPicPr>
          <p:cNvPr id="75" name="Рисунок 74">
            <a:extLst>
              <a:ext uri="{FF2B5EF4-FFF2-40B4-BE49-F238E27FC236}">
                <a16:creationId xmlns:a16="http://schemas.microsoft.com/office/drawing/2014/main" id="{21B0C8E1-FC76-4803-944D-D5659FAE0CAD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1949294">
            <a:off x="3086229" y="4455478"/>
            <a:ext cx="2013181" cy="2013181"/>
          </a:xfrm>
          <a:prstGeom prst="rect">
            <a:avLst/>
          </a:prstGeom>
        </p:spPr>
      </p:pic>
      <p:pic>
        <p:nvPicPr>
          <p:cNvPr id="76" name="Рисунок 75">
            <a:extLst>
              <a:ext uri="{FF2B5EF4-FFF2-40B4-BE49-F238E27FC236}">
                <a16:creationId xmlns:a16="http://schemas.microsoft.com/office/drawing/2014/main" id="{33638F31-3ADC-453B-9592-7FB5322183DE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1949294">
            <a:off x="5103631" y="3767736"/>
            <a:ext cx="2013181" cy="2013181"/>
          </a:xfrm>
          <a:prstGeom prst="rect">
            <a:avLst/>
          </a:prstGeom>
        </p:spPr>
      </p:pic>
      <p:pic>
        <p:nvPicPr>
          <p:cNvPr id="93" name="Рисунок 92">
            <a:extLst>
              <a:ext uri="{FF2B5EF4-FFF2-40B4-BE49-F238E27FC236}">
                <a16:creationId xmlns:a16="http://schemas.microsoft.com/office/drawing/2014/main" id="{B9EF0A15-D3BB-4231-90A7-015468C7C24C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5405" y="889136"/>
            <a:ext cx="5259274" cy="5387549"/>
          </a:xfrm>
          <a:prstGeom prst="rect">
            <a:avLst/>
          </a:prstGeom>
        </p:spPr>
      </p:pic>
      <p:pic>
        <p:nvPicPr>
          <p:cNvPr id="508" name="Picture 507" descr="image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7777155" y="2678829"/>
            <a:ext cx="3314700" cy="3695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09619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2" fill="hold">
                      <p:stCondLst>
                        <p:cond delay="indefinite"/>
                      </p:stCondLst>
                      <p:childTnLst>
                        <p:par>
                          <p:cTn id="153" fill="hold">
                            <p:stCondLst>
                              <p:cond delay="0"/>
                            </p:stCondLst>
                            <p:childTnLst>
                              <p:par>
                                <p:cTn id="15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8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9" fill="hold">
                      <p:stCondLst>
                        <p:cond delay="indefinite"/>
                      </p:stCondLst>
                      <p:childTnLst>
                        <p:par>
                          <p:cTn id="170" fill="hold">
                            <p:stCondLst>
                              <p:cond delay="0"/>
                            </p:stCondLst>
                            <p:childTnLst>
                              <p:par>
                                <p:cTn id="17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8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4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9" fill="hold">
                      <p:stCondLst>
                        <p:cond delay="indefinite"/>
                      </p:stCondLst>
                      <p:childTnLst>
                        <p:par>
                          <p:cTn id="190" fill="hold">
                            <p:stCondLst>
                              <p:cond delay="0"/>
                            </p:stCondLst>
                            <p:childTnLst>
                              <p:par>
                                <p:cTn id="19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3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4" fill="hold">
                      <p:stCondLst>
                        <p:cond delay="indefinite"/>
                      </p:stCondLst>
                      <p:childTnLst>
                        <p:par>
                          <p:cTn id="195" fill="hold">
                            <p:stCondLst>
                              <p:cond delay="0"/>
                            </p:stCondLst>
                            <p:childTnLst>
                              <p:par>
                                <p:cTn id="19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8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1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2" fill="hold">
                      <p:stCondLst>
                        <p:cond delay="indefinite"/>
                      </p:stCondLst>
                      <p:childTnLst>
                        <p:par>
                          <p:cTn id="203" fill="hold">
                            <p:stCondLst>
                              <p:cond delay="0"/>
                            </p:stCondLst>
                            <p:childTnLst>
                              <p:par>
                                <p:cTn id="20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5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8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1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3" fill="hold">
                      <p:stCondLst>
                        <p:cond delay="indefinite"/>
                      </p:stCondLst>
                      <p:childTnLst>
                        <p:par>
                          <p:cTn id="214" fill="hold">
                            <p:stCondLst>
                              <p:cond delay="0"/>
                            </p:stCondLst>
                            <p:childTnLst>
                              <p:par>
                                <p:cTn id="2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8" fill="hold">
                      <p:stCondLst>
                        <p:cond delay="indefinite"/>
                      </p:stCondLst>
                      <p:childTnLst>
                        <p:par>
                          <p:cTn id="219" fill="hold">
                            <p:stCondLst>
                              <p:cond delay="0"/>
                            </p:stCondLst>
                            <p:childTnLst>
                              <p:par>
                                <p:cTn id="2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5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8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1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2" fill="hold">
                      <p:stCondLst>
                        <p:cond delay="indefinite"/>
                      </p:stCondLst>
                      <p:childTnLst>
                        <p:par>
                          <p:cTn id="233" fill="hold">
                            <p:stCondLst>
                              <p:cond delay="0"/>
                            </p:stCondLst>
                            <p:childTnLst>
                              <p:par>
                                <p:cTn id="23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5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8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1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4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9" fill="hold">
                      <p:stCondLst>
                        <p:cond delay="indefinite"/>
                      </p:stCondLst>
                      <p:childTnLst>
                        <p:par>
                          <p:cTn id="250" fill="hold">
                            <p:stCondLst>
                              <p:cond delay="0"/>
                            </p:stCondLst>
                            <p:childTnLst>
                              <p:par>
                                <p:cTn id="25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3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4" fill="hold">
                      <p:stCondLst>
                        <p:cond delay="indefinite"/>
                      </p:stCondLst>
                      <p:childTnLst>
                        <p:par>
                          <p:cTn id="255" fill="hold">
                            <p:stCondLst>
                              <p:cond delay="0"/>
                            </p:stCondLst>
                            <p:childTnLst>
                              <p:par>
                                <p:cTn id="25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8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1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4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0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3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6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9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2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5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8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9" fill="hold">
                      <p:stCondLst>
                        <p:cond delay="indefinite"/>
                      </p:stCondLst>
                      <p:childTnLst>
                        <p:par>
                          <p:cTn id="290" fill="hold">
                            <p:stCondLst>
                              <p:cond delay="0"/>
                            </p:stCondLst>
                            <p:childTnLst>
                              <p:par>
                                <p:cTn id="29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5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8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1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4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7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0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3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6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9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2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5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7" fill="hold">
                      <p:stCondLst>
                        <p:cond delay="indefinite"/>
                      </p:stCondLst>
                      <p:childTnLst>
                        <p:par>
                          <p:cTn id="328" fill="hold">
                            <p:stCondLst>
                              <p:cond delay="0"/>
                            </p:stCondLst>
                            <p:childTnLst>
                              <p:par>
                                <p:cTn id="3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1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2" fill="hold">
                      <p:stCondLst>
                        <p:cond delay="indefinite"/>
                      </p:stCondLst>
                      <p:childTnLst>
                        <p:par>
                          <p:cTn id="333" fill="hold">
                            <p:stCondLst>
                              <p:cond delay="0"/>
                            </p:stCondLst>
                            <p:childTnLst>
                              <p:par>
                                <p:cTn id="3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6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9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2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5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8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1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2" fill="hold">
                      <p:stCondLst>
                        <p:cond delay="indefinite"/>
                      </p:stCondLst>
                      <p:childTnLst>
                        <p:par>
                          <p:cTn id="353" fill="hold">
                            <p:stCondLst>
                              <p:cond delay="0"/>
                            </p:stCondLst>
                            <p:childTnLst>
                              <p:par>
                                <p:cTn id="35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5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8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1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4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7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0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3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5" fill="hold">
                      <p:stCondLst>
                        <p:cond delay="indefinite"/>
                      </p:stCondLst>
                      <p:childTnLst>
                        <p:par>
                          <p:cTn id="376" fill="hold">
                            <p:stCondLst>
                              <p:cond delay="0"/>
                            </p:stCondLst>
                            <p:childTnLst>
                              <p:par>
                                <p:cTn id="37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9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0" fill="hold">
                      <p:stCondLst>
                        <p:cond delay="indefinite"/>
                      </p:stCondLst>
                      <p:childTnLst>
                        <p:par>
                          <p:cTn id="381" fill="hold">
                            <p:stCondLst>
                              <p:cond delay="0"/>
                            </p:stCondLst>
                            <p:childTnLst>
                              <p:par>
                                <p:cTn id="38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4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7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0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1" fill="hold">
                      <p:stCondLst>
                        <p:cond delay="indefinite"/>
                      </p:stCondLst>
                      <p:childTnLst>
                        <p:par>
                          <p:cTn id="392" fill="hold">
                            <p:stCondLst>
                              <p:cond delay="0"/>
                            </p:stCondLst>
                            <p:childTnLst>
                              <p:par>
                                <p:cTn id="39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4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7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0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3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5" fill="hold">
                      <p:stCondLst>
                        <p:cond delay="indefinite"/>
                      </p:stCondLst>
                      <p:childTnLst>
                        <p:par>
                          <p:cTn id="406" fill="hold">
                            <p:stCondLst>
                              <p:cond delay="0"/>
                            </p:stCondLst>
                            <p:childTnLst>
                              <p:par>
                                <p:cTn id="40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9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0" fill="hold">
                      <p:stCondLst>
                        <p:cond delay="indefinite"/>
                      </p:stCondLst>
                      <p:childTnLst>
                        <p:par>
                          <p:cTn id="411" fill="hold">
                            <p:stCondLst>
                              <p:cond delay="0"/>
                            </p:stCondLst>
                            <p:childTnLst>
                              <p:par>
                                <p:cTn id="4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4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7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0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3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6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9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0" fill="hold">
                      <p:stCondLst>
                        <p:cond delay="indefinite"/>
                      </p:stCondLst>
                      <p:childTnLst>
                        <p:par>
                          <p:cTn id="431" fill="hold">
                            <p:stCondLst>
                              <p:cond delay="0"/>
                            </p:stCondLst>
                            <p:childTnLst>
                              <p:par>
                                <p:cTn id="43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3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6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9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2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5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8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1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3" fill="hold">
                      <p:stCondLst>
                        <p:cond delay="indefinite"/>
                      </p:stCondLst>
                      <p:childTnLst>
                        <p:par>
                          <p:cTn id="454" fill="hold">
                            <p:stCondLst>
                              <p:cond delay="0"/>
                            </p:stCondLst>
                            <p:childTnLst>
                              <p:par>
                                <p:cTn id="4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7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8" fill="hold">
                      <p:stCondLst>
                        <p:cond delay="indefinite"/>
                      </p:stCondLst>
                      <p:childTnLst>
                        <p:par>
                          <p:cTn id="459" fill="hold">
                            <p:stCondLst>
                              <p:cond delay="0"/>
                            </p:stCondLst>
                            <p:childTnLst>
                              <p:par>
                                <p:cTn id="4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2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5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8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1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4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5" fill="hold">
                      <p:stCondLst>
                        <p:cond delay="indefinite"/>
                      </p:stCondLst>
                      <p:childTnLst>
                        <p:par>
                          <p:cTn id="476" fill="hold">
                            <p:stCondLst>
                              <p:cond delay="0"/>
                            </p:stCondLst>
                            <p:childTnLst>
                              <p:par>
                                <p:cTn id="47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8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1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4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7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0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3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5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1" fill="hold">
                            <p:stCondLst>
                              <p:cond delay="500"/>
                            </p:stCondLst>
                            <p:childTnLst>
                              <p:par>
                                <p:cTn id="50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4" dur="10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5" dur="10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6" dur="10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7" dur="10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6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85869185-D998-42D1-B209-C703A835480A}"/>
</file>

<file path=customXml/itemProps2.xml><?xml version="1.0" encoding="utf-8"?>
<ds:datastoreItem xmlns:ds="http://schemas.openxmlformats.org/officeDocument/2006/customXml" ds:itemID="{AFF5965E-D971-40F0-8651-DC1205BA7A92}"/>
</file>

<file path=customXml/itemProps3.xml><?xml version="1.0" encoding="utf-8"?>
<ds:datastoreItem xmlns:ds="http://schemas.openxmlformats.org/officeDocument/2006/customXml" ds:itemID="{266136A8-D752-48E7-BCC0-23A46C137DC4}"/>
</file>

<file path=docProps/app.xml><?xml version="1.0" encoding="utf-8"?>
<Properties xmlns="http://schemas.openxmlformats.org/officeDocument/2006/extended-properties" xmlns:vt="http://schemas.openxmlformats.org/officeDocument/2006/docPropsVTypes">
  <TotalTime>76</TotalTime>
  <Words>0</Words>
  <Application>Microsoft Office PowerPoint</Application>
  <PresentationFormat>Широкий екран</PresentationFormat>
  <Paragraphs>0</Paragraphs>
  <Slides>1</Slides>
  <Notes>0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Презентація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Олександра Кириченко</dc:creator>
  <cp:lastModifiedBy>Олександра Кириченко</cp:lastModifiedBy>
  <cp:revision>7</cp:revision>
  <dcterms:created xsi:type="dcterms:W3CDTF">2024-12-23T10:29:20Z</dcterms:created>
  <dcterms:modified xsi:type="dcterms:W3CDTF">2024-12-26T19:02:43Z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