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2238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16A6F0-F6E0-4ECD-ADF4-28727BF1DE67}"/>
</file>

<file path=customXml/itemProps2.xml><?xml version="1.0" encoding="utf-8"?>
<ds:datastoreItem xmlns:ds="http://schemas.openxmlformats.org/officeDocument/2006/customXml" ds:itemID="{B1B50F0A-1D5B-4190-9C02-A9B397FF3148}"/>
</file>

<file path=customXml/itemProps3.xml><?xml version="1.0" encoding="utf-8"?>
<ds:datastoreItem xmlns:ds="http://schemas.openxmlformats.org/officeDocument/2006/customXml" ds:itemID="{0B274532-BC07-4AE3-B188-E02606EEF07D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