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tags" Target="../tags/tag1.xml"/><Relationship Id="rId25" Type="http://schemas.openxmlformats.org/officeDocument/2006/relationships/image" Target="../media/image24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: скругленные углы 29"/>
          <p:cNvSpPr/>
          <p:nvPr/>
        </p:nvSpPr>
        <p:spPr>
          <a:xfrm>
            <a:off x="2882098" y="3943240"/>
            <a:ext cx="2252312" cy="2823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: скругленные углы 30"/>
          <p:cNvSpPr/>
          <p:nvPr/>
        </p:nvSpPr>
        <p:spPr>
          <a:xfrm>
            <a:off x="7048165" y="3943240"/>
            <a:ext cx="2252312" cy="2823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Группа 36"/>
          <p:cNvGrpSpPr/>
          <p:nvPr/>
        </p:nvGrpSpPr>
        <p:grpSpPr>
          <a:xfrm>
            <a:off x="3099113" y="4200941"/>
            <a:ext cx="752865" cy="752749"/>
            <a:chOff x="86985" y="1845564"/>
            <a:chExt cx="1604588" cy="1604340"/>
          </a:xfrm>
        </p:grpSpPr>
        <p:pic>
          <p:nvPicPr>
            <p:cNvPr id="3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86985" y="1845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Рисунок 38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076">
              <a:off x="348513" y="2209144"/>
              <a:ext cx="1078198" cy="87717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156642" y="4200942"/>
            <a:ext cx="752865" cy="752748"/>
            <a:chOff x="378105" y="279400"/>
            <a:chExt cx="1604588" cy="1604340"/>
          </a:xfrm>
        </p:grpSpPr>
        <p:pic>
          <p:nvPicPr>
            <p:cNvPr id="4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378105" y="27940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75" y="737417"/>
              <a:ext cx="1094562" cy="626192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3091441" y="5005091"/>
            <a:ext cx="802294" cy="802170"/>
            <a:chOff x="2326855" y="321564"/>
            <a:chExt cx="1604588" cy="1604340"/>
          </a:xfrm>
        </p:grpSpPr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326855" y="321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Рисунок 44" descr="Изображение выглядит как Торт на день рождения, пирог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5843">
              <a:off x="2642689" y="642759"/>
              <a:ext cx="967170" cy="984370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4095453" y="5083747"/>
            <a:ext cx="802294" cy="802170"/>
            <a:chOff x="2229925" y="1925904"/>
            <a:chExt cx="1604588" cy="1604340"/>
          </a:xfrm>
        </p:grpSpPr>
        <p:pic>
          <p:nvPicPr>
            <p:cNvPr id="4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229925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аксессуар, корона, королевские драгоценности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629">
              <a:off x="2534169" y="2167810"/>
              <a:ext cx="996100" cy="982168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649295" y="5884460"/>
            <a:ext cx="810555" cy="810430"/>
            <a:chOff x="4459850" y="1925904"/>
            <a:chExt cx="1604588" cy="1604340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59850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Рисунок 50" descr="Изображение выглядит как еда, Быстрое питание, сэндвич, Американская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1469">
              <a:off x="4702893" y="2178645"/>
              <a:ext cx="1097373" cy="1098858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7414722" y="4164217"/>
            <a:ext cx="703924" cy="703815"/>
            <a:chOff x="9164824" y="47409"/>
            <a:chExt cx="1604588" cy="1604340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164824" y="47409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Рисунок 68" descr="Изображение выглядит как мультфильм, искусство, рисунок, творческий подход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7676">
              <a:off x="9475970" y="311022"/>
              <a:ext cx="982295" cy="982295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8353043" y="4182702"/>
            <a:ext cx="703924" cy="703815"/>
            <a:chOff x="9460713" y="1925904"/>
            <a:chExt cx="1604588" cy="160434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460713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Рисунок 71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085" y="2046517"/>
              <a:ext cx="1335844" cy="1335844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8365272" y="5122727"/>
            <a:ext cx="703924" cy="703815"/>
            <a:chOff x="4491412" y="0"/>
            <a:chExt cx="1604588" cy="1604340"/>
          </a:xfrm>
        </p:grpSpPr>
        <p:pic>
          <p:nvPicPr>
            <p:cNvPr id="7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91412" y="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Рисунок 74" descr="Изображение выглядит как мультфильм, рисунок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661">
              <a:off x="4698910" y="249435"/>
              <a:ext cx="1126468" cy="1126468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7909421" y="5937767"/>
            <a:ext cx="703924" cy="703815"/>
            <a:chOff x="6891714" y="1883740"/>
            <a:chExt cx="1604588" cy="1604340"/>
          </a:xfrm>
        </p:grpSpPr>
        <p:pic>
          <p:nvPicPr>
            <p:cNvPr id="7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891714" y="188374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Рисунок 77" descr="Изображение выглядит как зарисовка, Фигурка животного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3456">
              <a:off x="7127350" y="2101534"/>
              <a:ext cx="1092397" cy="1092397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7342046" y="5043012"/>
            <a:ext cx="703924" cy="703815"/>
            <a:chOff x="6737118" y="26505"/>
            <a:chExt cx="1604588" cy="160434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737118" y="26505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Рисунок 80" descr="Изображение выглядит как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118" y="247751"/>
              <a:ext cx="1125285" cy="1125285"/>
            </a:xfrm>
            <a:prstGeom prst="rect">
              <a:avLst/>
            </a:prstGeom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471946" y="88220"/>
            <a:ext cx="1604588" cy="1604340"/>
            <a:chOff x="378105" y="279400"/>
            <a:chExt cx="1604588" cy="160434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378105" y="27940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75" y="737417"/>
              <a:ext cx="1094562" cy="62619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300115" y="3049638"/>
            <a:ext cx="1604588" cy="1604340"/>
            <a:chOff x="86985" y="1845564"/>
            <a:chExt cx="1604588" cy="160434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86985" y="1845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076">
              <a:off x="348513" y="2209144"/>
              <a:ext cx="1078198" cy="877178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6964389" y="605648"/>
            <a:ext cx="1604588" cy="1604340"/>
            <a:chOff x="4459850" y="1925904"/>
            <a:chExt cx="1604588" cy="160434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59850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Рисунок 24" descr="Изображение выглядит как еда, Быстрое питание, сэндвич, Американская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1469">
              <a:off x="4702893" y="2178645"/>
              <a:ext cx="1097373" cy="109885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7562978" y="2247468"/>
            <a:ext cx="1604588" cy="1604340"/>
            <a:chOff x="2229925" y="1925904"/>
            <a:chExt cx="1604588" cy="160434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229925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аксессуар, корона, королевские драгоценности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629">
              <a:off x="2534169" y="2167810"/>
              <a:ext cx="996100" cy="982168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0" y="2493809"/>
            <a:ext cx="1604588" cy="1604340"/>
            <a:chOff x="2326855" y="321564"/>
            <a:chExt cx="1604588" cy="16043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326855" y="321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Торт на день рождения, пирог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5843">
              <a:off x="2642689" y="642759"/>
              <a:ext cx="967170" cy="984370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4906617" y="986617"/>
            <a:ext cx="1604588" cy="1604340"/>
            <a:chOff x="9164824" y="47409"/>
            <a:chExt cx="1604588" cy="1604340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164824" y="47409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Рисунок 52" descr="Изображение выглядит как мультфильм, искусство, рисунок, творческий подход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7676">
              <a:off x="9475970" y="311022"/>
              <a:ext cx="982295" cy="982295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10409804" y="1502468"/>
            <a:ext cx="1604588" cy="1604340"/>
            <a:chOff x="9460713" y="1925904"/>
            <a:chExt cx="1604588" cy="1604340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460713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Рисунок 54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085" y="2046517"/>
              <a:ext cx="1335844" cy="1335844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069196" y="26505"/>
            <a:ext cx="1604588" cy="1604340"/>
            <a:chOff x="4491412" y="0"/>
            <a:chExt cx="1604588" cy="160434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91412" y="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 descr="Изображение выглядит как мультфильм, рисунок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661">
              <a:off x="4698910" y="249435"/>
              <a:ext cx="1126468" cy="11264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376096" y="2077287"/>
            <a:ext cx="1604588" cy="1604340"/>
            <a:chOff x="6891714" y="1883740"/>
            <a:chExt cx="1604588" cy="160434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891714" y="188374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арисовка, Фигурка животного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3456">
              <a:off x="7127350" y="2101534"/>
              <a:ext cx="1092397" cy="1092397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3099113" y="26505"/>
            <a:ext cx="1604588" cy="1604340"/>
            <a:chOff x="6737118" y="26505"/>
            <a:chExt cx="1604588" cy="1604340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737118" y="26505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Рисунок 60" descr="Изображение выглядит как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118" y="247751"/>
              <a:ext cx="1125285" cy="1125285"/>
            </a:xfrm>
            <a:prstGeom prst="rect">
              <a:avLst/>
            </a:prstGeom>
          </p:spPr>
        </p:pic>
      </p:grpSp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710" y="4201160"/>
            <a:ext cx="25336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C 4.79167E-6 0.0331 0.02695 0.05995 0.06002 0.05995 C 0.09895 0.05995 0.11302 0.03009 0.11901 0.01203 L 0.125 -0.01204 C 0.13098 -0.0301 0.14596 -0.05996 0.18997 -0.05996 C 0.21796 -0.05996 0.25 -0.03311 0.25 4.44444E-6 C 0.25 0.0331 0.21796 0.05995 0.18997 0.05995 C 0.14596 0.05995 0.13098 0.03009 0.125 0.01203 L 0.11901 -0.01204 C 0.11302 -0.0301 0.09895 -0.05996 0.06002 -0.05996 C 0.02695 -0.05996 4.79167E-6 -0.03311 4.79167E-6 4.44444E-6 Z " pathEditMode="relative" rAng="0" ptsTypes="AAAAAAAAAAA">
                                      <p:cBhvr>
                                        <p:cTn id="2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C 2.29167E-6 0.0331 0.02695 0.05995 0.06002 0.05995 C 0.09896 0.05995 0.11302 0.03009 0.11901 0.01203 L 0.125 -0.01204 C 0.13099 -0.0301 0.14596 -0.05996 0.18997 -0.05996 C 0.21797 -0.05996 0.25 -0.03311 0.25 4.07407E-6 C 0.25 0.0331 0.21797 0.05995 0.18997 0.05995 C 0.14596 0.05995 0.13099 0.03009 0.125 0.01203 L 0.11901 -0.01204 C 0.11302 -0.0301 0.09896 -0.05996 0.06002 -0.05996 C 0.02695 -0.05996 2.29167E-6 -0.03311 2.29167E-6 4.07407E-6 Z " pathEditMode="relative" rAng="0" ptsTypes="AAAAAAAAAAA">
                                      <p:cBhvr>
                                        <p:cTn id="2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C -1.875E-6 0.03311 0.02696 0.05996 0.06003 0.05996 C 0.09896 0.05996 0.11302 0.0301 0.11901 0.01204 L 0.125 -0.01203 C 0.13099 -0.03009 0.14597 -0.05995 0.18998 -0.05995 C 0.21797 -0.05995 0.25 -0.0331 0.25 -3.33333E-6 C 0.25 0.03311 0.21797 0.05996 0.18998 0.05996 C 0.14597 0.05996 0.13099 0.0301 0.125 0.01204 L 0.11901 -0.01203 C 0.11302 -0.03009 0.09896 -0.05995 0.06003 -0.05995 C 0.02696 -0.05995 -1.875E-6 -0.0331 -1.875E-6 -3.33333E-6 Z " pathEditMode="relative" rAng="0" ptsTypes="AAAAAAAAAAA">
                                      <p:cBhvr>
                                        <p:cTn id="30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C 2.91667E-6 0.0331 0.02695 0.05995 0.06002 0.05995 C 0.09896 0.05995 0.11302 0.03009 0.11901 0.01203 L 0.125 -0.01204 C 0.13099 -0.0301 0.14596 -0.05996 0.18997 -0.05996 C 0.21797 -0.05996 0.25 -0.0331 0.25 2.59259E-6 C 0.25 0.0331 0.21797 0.05995 0.18997 0.05995 C 0.14596 0.05995 0.13099 0.03009 0.125 0.01203 L 0.11901 -0.01204 C 0.11302 -0.0301 0.09896 -0.05996 0.06002 -0.05996 C 0.02695 -0.05996 2.91667E-6 -0.0331 2.91667E-6 2.59259E-6 Z " pathEditMode="relative" rAng="0" ptsTypes="AAAAAAAAAAA">
                                      <p:cBhvr>
                                        <p:cTn id="32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8.33333E-7 0.0331 0.02695 0.05995 0.06003 0.05995 C 0.09896 0.05995 0.11302 0.03009 0.11901 0.01204 L 0.125 -0.01204 C 0.13099 -0.03009 0.14596 -0.05996 0.18997 -0.05996 C 0.21797 -0.05996 0.25 -0.0331 0.25 1.85185E-6 C 0.25 0.0331 0.21797 0.05995 0.18997 0.05995 C 0.14596 0.05995 0.13099 0.03009 0.125 0.01204 L 0.11901 -0.01204 C 0.11302 -0.03009 0.09896 -0.05996 0.06003 -0.05996 C 0.02695 -0.05996 8.33333E-7 -0.0331 8.33333E-7 1.85185E-6 Z " pathEditMode="relative" rAng="0" ptsTypes="AAAAAAAAAAA">
                                      <p:cBhvr>
                                        <p:cTn id="34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C 0.03294 -1.11111E-6 0.06002 0.02708 0.06002 0.05995 C 0.06002 0.09908 0.02995 0.11296 0.01198 0.11898 L -0.01198 0.125 C -0.02995 0.13102 -0.06003 0.14607 -0.06003 0.19005 C -0.06003 0.21806 -0.03295 0.25 2.91667E-6 0.25 C 0.03294 0.25 0.06002 0.21806 0.06002 0.19005 C 0.06002 0.14607 0.02995 0.13102 0.01198 0.125 L -0.01198 0.11898 C -0.02995 0.11296 -0.06003 0.09908 -0.06003 0.05995 C -0.06003 0.02708 -0.03295 -1.11111E-6 2.91667E-6 -1.11111E-6 Z " pathEditMode="relative" rAng="0" ptsTypes="AAAAAAAAAAA">
                                      <p:cBhvr>
                                        <p:cTn id="3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0.03294 -4.07407E-6 0.06003 0.02709 0.06003 0.05996 C 0.06003 0.09908 0.02995 0.11297 0.01198 0.11899 L -0.01198 0.125 C -0.02995 0.13102 -0.06003 0.14607 -0.06003 0.19005 C -0.06003 0.21806 -0.03294 0.25 -8.33333E-7 0.25 C 0.03294 0.25 0.06003 0.21806 0.06003 0.19005 C 0.06003 0.14607 0.02995 0.13102 0.01198 0.125 L -0.01198 0.11899 C -0.02995 0.11297 -0.06003 0.09908 -0.06003 0.05996 C -0.06003 0.02709 -0.03294 -4.07407E-6 -8.33333E-7 -4.07407E-6 Z " pathEditMode="relative" rAng="0" ptsTypes="AAAAAAAAAAA">
                                      <p:cBhvr>
                                        <p:cTn id="3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C 0.03294 -3.33333E-6 0.06002 0.02709 0.06002 0.05996 C 0.06002 0.09908 0.02994 0.11297 0.01197 0.11898 L -0.01198 0.125 C -0.02995 0.13102 -0.06003 0.14607 -0.06003 0.19005 C -0.06003 0.21806 -0.03295 0.25 4.58333E-6 0.25 C 0.03294 0.25 0.06002 0.21806 0.06002 0.19005 C 0.06002 0.14607 0.02994 0.13102 0.01197 0.125 L -0.01198 0.11898 C -0.02995 0.11297 -0.06003 0.09908 -0.06003 0.05996 C -0.06003 0.02709 -0.03295 -3.33333E-6 4.58333E-6 -3.33333E-6 Z " pathEditMode="relative" rAng="0" ptsTypes="AAAAAAAAAAA">
                                      <p:cBhvr>
                                        <p:cTn id="40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C 0.03294 -4.07407E-6 0.06003 0.02709 0.06003 0.05996 C 0.06003 0.09908 0.02995 0.11297 0.01198 0.11899 L -0.01198 0.125 C -0.02995 0.13102 -0.06003 0.14607 -0.06003 0.19005 C -0.06003 0.21806 -0.03294 0.25 8.33333E-7 0.25 C 0.03294 0.25 0.06003 0.21806 0.06003 0.19005 C 0.06003 0.14607 0.02995 0.13102 0.01198 0.125 L -0.01198 0.11899 C -0.02995 0.11297 -0.06003 0.09908 -0.06003 0.05996 C -0.06003 0.02709 -0.03294 -4.07407E-6 8.33333E-7 -4.07407E-6 Z " pathEditMode="relative" rAng="0" ptsTypes="AAAAAAAAAAA">
                                      <p:cBhvr>
                                        <p:cTn id="4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C 0.03294 3.7037E-7 0.06003 0.02708 0.06003 0.05995 C 0.06003 0.09907 0.02995 0.11296 0.01198 0.11898 L -0.01198 0.125 C -0.02995 0.13102 -0.06002 0.14606 -0.06002 0.19005 C -0.06002 0.21806 -0.03294 0.25 -1.25E-6 0.25 C 0.03294 0.25 0.06003 0.21806 0.06003 0.19005 C 0.06003 0.14606 0.02995 0.13102 0.01198 0.125 L -0.01198 0.11898 C -0.02995 0.11296 -0.06002 0.09907 -0.06002 0.05995 C -0.06002 0.02708 -0.03294 3.7037E-7 -1.25E-6 3.7037E-7 Z " pathEditMode="relative" rAng="0" ptsTypes="AAAAAAAAAAA">
                                      <p:cBhvr>
                                        <p:cTn id="44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2024-05-07T09:39:00Z</dcterms:created>
  <dcterms:modified xsi:type="dcterms:W3CDTF">2024-07-03T06:33:21Z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6C67CBA9804D4A3585F83A0998333A6B_12</vt:lpwstr>
  </property>
  <property fmtid="{D5CDD505-2E9C-101B-9397-08002B2CF9AE}" pid="3" name="KSOProductBuildVer">
    <vt:lpwstr>1033-12.2.0.17119</vt:lpwstr>
  </property>
</Properties>
</file>