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572" y="-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9FAC5-B5C9-4602-9832-AF8ACFBE4001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CBEF6-3BEF-4167-9680-0FFA83670F4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microsoft.com/office/2007/relationships/hdphoto" Target="../media/image8.wdp"/><Relationship Id="rId9" Type="http://schemas.openxmlformats.org/officeDocument/2006/relationships/image" Target="../media/image9.png"/><Relationship Id="rId10" Type="http://schemas.microsoft.com/office/2007/relationships/hdphoto" Target="../media/image10.wdp"/><Relationship Id="rId11" Type="http://schemas.openxmlformats.org/officeDocument/2006/relationships/image" Target="../media/image11.png"/><Relationship Id="rId12" Type="http://schemas.microsoft.com/office/2007/relationships/hdphoto" Target="../media/image12.wdp"/><Relationship Id="rId13" Type="http://schemas.openxmlformats.org/officeDocument/2006/relationships/image" Target="../media/image13.png"/><Relationship Id="rId14" Type="http://schemas.microsoft.com/office/2007/relationships/hdphoto" Target="../media/image14.wdp"/><Relationship Id="rId15" Type="http://schemas.openxmlformats.org/officeDocument/2006/relationships/image" Target="../media/image15.png"/><Relationship Id="rId16" Type="http://schemas.microsoft.com/office/2007/relationships/hdphoto" Target="../media/image16.wdp"/><Relationship Id="rId17" Type="http://schemas.openxmlformats.org/officeDocument/2006/relationships/image" Target="../media/image17.png"/><Relationship Id="rId18" Type="http://schemas.openxmlformats.org/officeDocument/2006/relationships/tags" Target="../tags/tag1.xml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7.xml"/><Relationship Id="rId21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42796" y="0"/>
            <a:ext cx="12316691" cy="7017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аквариум 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9792" y="2780270"/>
            <a:ext cx="4495932" cy="423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4079" y="0"/>
            <a:ext cx="1102612" cy="1025236"/>
          </a:xfrm>
          <a:prstGeom prst="rect">
            <a:avLst/>
          </a:prstGeom>
        </p:spPr>
      </p:pic>
      <p:sp>
        <p:nvSpPr>
          <p:cNvPr id="7" name="Овал 6"/>
          <p:cNvSpPr/>
          <p:nvPr/>
        </p:nvSpPr>
        <p:spPr>
          <a:xfrm>
            <a:off x="5559624" y="602291"/>
            <a:ext cx="2366476" cy="2216111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8802879">
            <a:off x="6317849" y="1174824"/>
            <a:ext cx="960856" cy="107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456" y="1081059"/>
            <a:ext cx="1163233" cy="116323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4841" y="939392"/>
            <a:ext cx="1443773" cy="14437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87701" y="1261202"/>
            <a:ext cx="1621151" cy="822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89766" l="9868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8465">
            <a:off x="6032440" y="898772"/>
            <a:ext cx="1420844" cy="1420844"/>
          </a:xfrm>
          <a:prstGeom prst="rect">
            <a:avLst/>
          </a:prstGeom>
        </p:spPr>
      </p:pic>
      <p:pic>
        <p:nvPicPr>
          <p:cNvPr id="4098" name="Picture 2" descr="Желтая утка Детская игрушка утка Водяная утка Игрушка для купания PNG , утка  клипарт, утка, мультфильм утка PNG картинки и пнг PSD рисунок для  бесплатной загрузки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327" t="18255" r="21238" b="21448"/>
          <a:stretch>
            <a:fillRect/>
          </a:stretch>
        </p:blipFill>
        <p:spPr bwMode="auto">
          <a:xfrm>
            <a:off x="6306523" y="1122679"/>
            <a:ext cx="953098" cy="101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3817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61580" y="1149848"/>
            <a:ext cx="1091053" cy="1022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100000">
                        <a14:foregroundMark x1="94444" y1="17647" x2="47037" y2="54545"/>
                        <a14:foregroundMark x1="41852" y1="67914" x2="25926" y2="93583"/>
                        <a14:foregroundMark x1="25556" y1="92513" x2="8519" y2="89305"/>
                        <a14:foregroundMark x1="18889" y1="96257" x2="6667" y2="85561"/>
                        <a14:foregroundMark x1="6667" y1="85561" x2="6296" y2="77005"/>
                        <a14:foregroundMark x1="6296" y1="82888" x2="14815" y2="98396"/>
                        <a14:foregroundMark x1="15185" y1="96791" x2="25556" y2="855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9967427" flipH="1">
            <a:off x="5911020" y="1063887"/>
            <a:ext cx="1671754" cy="1157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8489" y="4329188"/>
            <a:ext cx="2994993" cy="2787138"/>
          </a:xfrm>
          <a:prstGeom prst="rect">
            <a:avLst/>
          </a:prstGeom>
        </p:spPr>
      </p:pic>
      <p:pic>
        <p:nvPicPr>
          <p:cNvPr id="4099" name="Picture 4098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926070" y="2244090"/>
            <a:ext cx="3705224" cy="41338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3.7037E-7 L -0.37487 0.004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15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0463 L -0.26601 0.613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43" y="3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2.59259E-6 L -0.37422 0.01135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28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5352 -0.0993 L -0.32969 0.322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85" y="210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-0.39752 -0.02083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6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9752 -0.02083 L -0.34296 0.651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21" y="3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7 L -0.43893 -0.10162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97 -0.20208 L -0.4487 0.312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09" y="257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1.11111E-6 L -0.50222 -0.06551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117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0221 -0.06551 L -0.32148 0.6185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36" y="3419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1.85185E-6 L -0.4056 -0.26991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286" y="-1349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932 -0.12777 L -0.24271 0.2766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31" y="20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35325 -0.1423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69" y="-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5325 -0.14236 L -0.45182 0.57361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35" y="35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63 0.17014 L -0.46185 0.05903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284" y="-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6185 0.05903 L -0.36706 0.34977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40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yanag</cp:lastModifiedBy>
  <cp:revision>10</cp:revision>
  <dcterms:created xsi:type="dcterms:W3CDTF">2024-04-19T07:22:00Z</dcterms:created>
  <dcterms:modified xsi:type="dcterms:W3CDTF">2024-06-19T11:04:42Z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F3C36E435B8E466987D22236A8069997_12</vt:lpwstr>
  </property>
  <property fmtid="{D5CDD505-2E9C-101B-9397-08002B2CF9AE}" pid="3" name="KSOProductBuildVer">
    <vt:lpwstr>1033-12.2.0.17119</vt:lpwstr>
  </property>
</Properties>
</file>