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9" d="100"/>
          <a:sy n="59" d="100"/>
        </p:scale>
        <p:origin x="7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аталия Панкратова" userId="2de0ee14185dd351" providerId="LiveId" clId="{60511882-0162-4B22-B756-BC629BD1FC49}"/>
    <pc:docChg chg="modSld">
      <pc:chgData name="Наталия Панкратова" userId="2de0ee14185dd351" providerId="LiveId" clId="{60511882-0162-4B22-B756-BC629BD1FC49}" dt="2024-12-19T13:14:29.406" v="90" actId="170"/>
      <pc:docMkLst>
        <pc:docMk/>
      </pc:docMkLst>
      <pc:sldChg chg="addSp modSp mod modAnim">
        <pc:chgData name="Наталия Панкратова" userId="2de0ee14185dd351" providerId="LiveId" clId="{60511882-0162-4B22-B756-BC629BD1FC49}" dt="2024-12-19T13:14:29.406" v="90" actId="170"/>
        <pc:sldMkLst>
          <pc:docMk/>
          <pc:sldMk cId="2267906395" sldId="256"/>
        </pc:sldMkLst>
        <pc:picChg chg="add mod">
          <ac:chgData name="Наталия Панкратова" userId="2de0ee14185dd351" providerId="LiveId" clId="{60511882-0162-4B22-B756-BC629BD1FC49}" dt="2024-12-19T13:10:22.394" v="63"/>
          <ac:picMkLst>
            <pc:docMk/>
            <pc:sldMk cId="2267906395" sldId="256"/>
            <ac:picMk id="6" creationId="{8311912D-62F1-46C6-8DCD-59643E12A56C}"/>
          </ac:picMkLst>
        </pc:picChg>
        <pc:picChg chg="mod">
          <ac:chgData name="Наталия Панкратова" userId="2de0ee14185dd351" providerId="LiveId" clId="{60511882-0162-4B22-B756-BC629BD1FC49}" dt="2024-12-19T13:04:10.513" v="6" actId="14100"/>
          <ac:picMkLst>
            <pc:docMk/>
            <pc:sldMk cId="2267906395" sldId="256"/>
            <ac:picMk id="7" creationId="{50D8EB7A-66D6-4A40-B104-4943EFD59912}"/>
          </ac:picMkLst>
        </pc:picChg>
        <pc:picChg chg="mod">
          <ac:chgData name="Наталия Панкратова" userId="2de0ee14185dd351" providerId="LiveId" clId="{60511882-0162-4B22-B756-BC629BD1FC49}" dt="2024-12-19T13:04:12.412" v="7" actId="1076"/>
          <ac:picMkLst>
            <pc:docMk/>
            <pc:sldMk cId="2267906395" sldId="256"/>
            <ac:picMk id="9" creationId="{C9108633-1242-486B-B967-BDCA65FBD160}"/>
          </ac:picMkLst>
        </pc:picChg>
        <pc:picChg chg="add mod">
          <ac:chgData name="Наталия Панкратова" userId="2de0ee14185dd351" providerId="LiveId" clId="{60511882-0162-4B22-B756-BC629BD1FC49}" dt="2024-12-19T13:13:43.890" v="77"/>
          <ac:picMkLst>
            <pc:docMk/>
            <pc:sldMk cId="2267906395" sldId="256"/>
            <ac:picMk id="10" creationId="{1E129494-CC1E-4363-AA84-0B2F6ECFE2BF}"/>
          </ac:picMkLst>
        </pc:picChg>
        <pc:picChg chg="mod">
          <ac:chgData name="Наталия Панкратова" userId="2de0ee14185dd351" providerId="LiveId" clId="{60511882-0162-4B22-B756-BC629BD1FC49}" dt="2024-12-19T13:05:13.637" v="21" actId="1076"/>
          <ac:picMkLst>
            <pc:docMk/>
            <pc:sldMk cId="2267906395" sldId="256"/>
            <ac:picMk id="11" creationId="{922ADAD5-ED24-4A66-BB15-1A8A19006029}"/>
          </ac:picMkLst>
        </pc:picChg>
        <pc:picChg chg="mod">
          <ac:chgData name="Наталия Панкратова" userId="2de0ee14185dd351" providerId="LiveId" clId="{60511882-0162-4B22-B756-BC629BD1FC49}" dt="2024-12-19T13:04:51.639" v="16" actId="1076"/>
          <ac:picMkLst>
            <pc:docMk/>
            <pc:sldMk cId="2267906395" sldId="256"/>
            <ac:picMk id="13" creationId="{F444FC8C-7A1D-439D-9784-38D98F342365}"/>
          </ac:picMkLst>
        </pc:picChg>
        <pc:picChg chg="mod">
          <ac:chgData name="Наталия Панкратова" userId="2de0ee14185dd351" providerId="LiveId" clId="{60511882-0162-4B22-B756-BC629BD1FC49}" dt="2024-12-19T13:05:04.426" v="19" actId="1076"/>
          <ac:picMkLst>
            <pc:docMk/>
            <pc:sldMk cId="2267906395" sldId="256"/>
            <ac:picMk id="15" creationId="{BE419012-C1F4-4D31-8C95-D6188F02D791}"/>
          </ac:picMkLst>
        </pc:picChg>
        <pc:picChg chg="mod">
          <ac:chgData name="Наталия Панкратова" userId="2de0ee14185dd351" providerId="LiveId" clId="{60511882-0162-4B22-B756-BC629BD1FC49}" dt="2024-12-19T13:04:41.876" v="13" actId="1076"/>
          <ac:picMkLst>
            <pc:docMk/>
            <pc:sldMk cId="2267906395" sldId="256"/>
            <ac:picMk id="17" creationId="{FEDB4455-06D7-4302-8A68-FEB30C1EFADE}"/>
          </ac:picMkLst>
        </pc:picChg>
        <pc:picChg chg="mod">
          <ac:chgData name="Наталия Панкратова" userId="2de0ee14185dd351" providerId="LiveId" clId="{60511882-0162-4B22-B756-BC629BD1FC49}" dt="2024-12-19T13:04:44.745" v="14" actId="1076"/>
          <ac:picMkLst>
            <pc:docMk/>
            <pc:sldMk cId="2267906395" sldId="256"/>
            <ac:picMk id="19" creationId="{A60B87E9-19C8-411B-9736-20E668807B63}"/>
          </ac:picMkLst>
        </pc:picChg>
        <pc:picChg chg="mod">
          <ac:chgData name="Наталия Панкратова" userId="2de0ee14185dd351" providerId="LiveId" clId="{60511882-0162-4B22-B756-BC629BD1FC49}" dt="2024-12-19T13:04:22.710" v="8" actId="1076"/>
          <ac:picMkLst>
            <pc:docMk/>
            <pc:sldMk cId="2267906395" sldId="256"/>
            <ac:picMk id="21" creationId="{5D25228C-4A35-486A-8D05-DE5B74387018}"/>
          </ac:picMkLst>
        </pc:picChg>
        <pc:picChg chg="mod">
          <ac:chgData name="Наталия Панкратова" userId="2de0ee14185dd351" providerId="LiveId" clId="{60511882-0162-4B22-B756-BC629BD1FC49}" dt="2024-12-19T13:04:30.036" v="10" actId="1076"/>
          <ac:picMkLst>
            <pc:docMk/>
            <pc:sldMk cId="2267906395" sldId="256"/>
            <ac:picMk id="23" creationId="{F46C1D50-F2A6-46EE-9A90-3FB0FBA915C4}"/>
          </ac:picMkLst>
        </pc:picChg>
        <pc:picChg chg="mod">
          <ac:chgData name="Наталия Панкратова" userId="2de0ee14185dd351" providerId="LiveId" clId="{60511882-0162-4B22-B756-BC629BD1FC49}" dt="2024-12-19T13:05:07.699" v="20" actId="1076"/>
          <ac:picMkLst>
            <pc:docMk/>
            <pc:sldMk cId="2267906395" sldId="256"/>
            <ac:picMk id="25" creationId="{178B196F-0DB0-4C95-A603-EB0BC541094F}"/>
          </ac:picMkLst>
        </pc:picChg>
        <pc:picChg chg="mod">
          <ac:chgData name="Наталия Панкратова" userId="2de0ee14185dd351" providerId="LiveId" clId="{60511882-0162-4B22-B756-BC629BD1FC49}" dt="2024-12-19T13:05:00.164" v="18" actId="1076"/>
          <ac:picMkLst>
            <pc:docMk/>
            <pc:sldMk cId="2267906395" sldId="256"/>
            <ac:picMk id="26" creationId="{E16B3A32-926C-43CF-9A12-05648286ED7F}"/>
          </ac:picMkLst>
        </pc:picChg>
        <pc:picChg chg="mod">
          <ac:chgData name="Наталия Панкратова" userId="2de0ee14185dd351" providerId="LiveId" clId="{60511882-0162-4B22-B756-BC629BD1FC49}" dt="2024-12-19T13:04:57.601" v="17" actId="1076"/>
          <ac:picMkLst>
            <pc:docMk/>
            <pc:sldMk cId="2267906395" sldId="256"/>
            <ac:picMk id="27" creationId="{FECFF237-0B35-42D1-AA59-668B9C962990}"/>
          </ac:picMkLst>
        </pc:picChg>
        <pc:picChg chg="mod">
          <ac:chgData name="Наталия Панкратова" userId="2de0ee14185dd351" providerId="LiveId" clId="{60511882-0162-4B22-B756-BC629BD1FC49}" dt="2024-12-19T13:04:48.805" v="15" actId="1076"/>
          <ac:picMkLst>
            <pc:docMk/>
            <pc:sldMk cId="2267906395" sldId="256"/>
            <ac:picMk id="28" creationId="{41E5D686-C837-4153-BD22-DB525EC3C417}"/>
          </ac:picMkLst>
        </pc:picChg>
        <pc:picChg chg="mod">
          <ac:chgData name="Наталия Панкратова" userId="2de0ee14185dd351" providerId="LiveId" clId="{60511882-0162-4B22-B756-BC629BD1FC49}" dt="2024-12-19T13:04:36.767" v="12" actId="1076"/>
          <ac:picMkLst>
            <pc:docMk/>
            <pc:sldMk cId="2267906395" sldId="256"/>
            <ac:picMk id="29" creationId="{0B6D9D33-D6C9-4F22-8CAA-DD00BDFD6801}"/>
          </ac:picMkLst>
        </pc:picChg>
        <pc:picChg chg="mod">
          <ac:chgData name="Наталия Панкратова" userId="2de0ee14185dd351" providerId="LiveId" clId="{60511882-0162-4B22-B756-BC629BD1FC49}" dt="2024-12-19T13:04:33.636" v="11" actId="1076"/>
          <ac:picMkLst>
            <pc:docMk/>
            <pc:sldMk cId="2267906395" sldId="256"/>
            <ac:picMk id="30" creationId="{F9F415B8-C429-40B0-B17D-1570F50B4777}"/>
          </ac:picMkLst>
        </pc:picChg>
        <pc:picChg chg="mod">
          <ac:chgData name="Наталия Панкратова" userId="2de0ee14185dd351" providerId="LiveId" clId="{60511882-0162-4B22-B756-BC629BD1FC49}" dt="2024-12-19T13:04:26.888" v="9" actId="1076"/>
          <ac:picMkLst>
            <pc:docMk/>
            <pc:sldMk cId="2267906395" sldId="256"/>
            <ac:picMk id="31" creationId="{8C1302D4-4C8B-4329-8CFA-1E250FB04029}"/>
          </ac:picMkLst>
        </pc:picChg>
        <pc:picChg chg="add mod">
          <ac:chgData name="Наталия Панкратова" userId="2de0ee14185dd351" providerId="LiveId" clId="{60511882-0162-4B22-B756-BC629BD1FC49}" dt="2024-12-19T13:10:32.641" v="65" actId="1076"/>
          <ac:picMkLst>
            <pc:docMk/>
            <pc:sldMk cId="2267906395" sldId="256"/>
            <ac:picMk id="32" creationId="{AC565B57-92A1-4150-B795-B5CF65AFA569}"/>
          </ac:picMkLst>
        </pc:picChg>
        <pc:picChg chg="add mod">
          <ac:chgData name="Наталия Панкратова" userId="2de0ee14185dd351" providerId="LiveId" clId="{60511882-0162-4B22-B756-BC629BD1FC49}" dt="2024-12-19T13:13:50.365" v="79" actId="1076"/>
          <ac:picMkLst>
            <pc:docMk/>
            <pc:sldMk cId="2267906395" sldId="256"/>
            <ac:picMk id="34" creationId="{D3E378D3-75A9-48DA-896A-233B8073F07A}"/>
          </ac:picMkLst>
        </pc:picChg>
        <pc:picChg chg="mod ord">
          <ac:chgData name="Наталия Панкратова" userId="2de0ee14185dd351" providerId="LiveId" clId="{60511882-0162-4B22-B756-BC629BD1FC49}" dt="2024-12-19T13:14:29.406" v="90" actId="170"/>
          <ac:picMkLst>
            <pc:docMk/>
            <pc:sldMk cId="2267906395" sldId="256"/>
            <ac:picMk id="35" creationId="{DAB804B4-E064-43C7-BBB6-8E134C6FE5C4}"/>
          </ac:picMkLst>
        </pc:picChg>
      </pc:sld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341A3-A809-4518-97C6-DCF44D2B6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6050F7-F8A5-4A37-9DE4-A8C8914F6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4FD4C-117E-4EDC-AD26-F8442E6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F0775-55F3-4E27-9557-AE55031B9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F890D6-2A24-4B47-87A9-1378D6395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523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DBED3C-C728-42C1-99FF-32D2B5EA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C00BEF-6D7D-4D7F-8AFB-444932272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FA369A-31B7-4A88-BE53-2BC8475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D4E4D2-28B4-43C2-993A-BB2F278B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A45B76-A213-47B5-818A-6F3389826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727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43368F4-C781-4468-9AB6-C9291F69A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C577D8-18EB-4661-89B5-ABB03E4B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F890E3-3944-4957-A933-F7A6E932A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EF51CC-B2B3-42DE-9C15-4C75CCCC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306AAF-9A52-4751-996C-1777F6812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00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69DC8-8E63-4BE1-BEFA-2BD082C7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AA828-B0D9-4587-8013-229F8B927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78CA31-6629-4AAF-8AF7-E2582709C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1799D-50BD-4279-9AE8-42CEB4BDC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83CF8-2073-47D2-860C-6ED170387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15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457EF-DD42-4C4C-9F7B-E42D757B4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0A99-D8DA-4047-A672-302A0CCBA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F85DA9-C0A3-4449-92F8-28202DD7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7AAC0-7BE8-4108-808F-4F11A610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22EB9-E696-4628-A7D3-B21C50E3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2993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FD47-8231-44DA-AC9F-AA561F2D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2F6A-5389-454B-A3EE-B5B3BA3D70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0D675F-BE98-4D85-8B4E-9F30BF999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92D4E7-DDBB-41E8-B4AF-55925D4E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8EFBF-2CFF-4094-8D59-C6102503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A0A90A-DAFD-4F09-AF79-F1F8103EA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92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031E9-F1CB-466D-AE6A-7E71BCDDB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097FBC-09DB-410F-9163-85309AF9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E1FF11-2D30-459A-95E0-2E721BCE2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DE388E-1899-4A5C-8724-7B627E7B59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C78138-20EC-4DDA-98BB-C4D9C234EB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1F43D7-6EA3-4A13-8EA8-35E2FA2D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683E46-FE41-4915-867B-D74A88E1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683471-A5BF-4E72-80A0-66D45762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8833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84F64-2EAA-4034-9427-0B3CA575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F6D9B-371A-4C0F-99A6-B776FC9CE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28890E0-20EF-4258-B8CE-B8849E0A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1A80DB-795B-410F-A756-7B23A71C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9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F11BCB-E013-4A2A-9A7F-945FBBE5E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3A17725-CDCA-42C9-8198-4197B05E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15F8B8-A3F5-4A06-ABF0-10C02B9A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699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4AA8C7-125F-4984-8179-A76FFB26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0374FE-B283-445D-9EE3-F1FF715A3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F536D28-A1CA-4CBE-818A-02B8F524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B7966F-5A9A-45B0-A2AD-63A16FCB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A80CE-6B68-44EC-B5B8-69DD2F1F6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CEA5C4-7203-48E9-A6C4-F7C80AF4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00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8556A-7AD1-413D-A3FF-71474E9F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82A60C-3E30-45B0-9CC6-5B6D8A71E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026D00-0689-4C9D-8204-149C1E58D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D801AC-8C46-4BBD-91BB-A1D91A34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8C492-CA61-41C7-A872-FB7FED4AA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FF514F-3F08-423D-BE8C-4A0CDE73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59945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43852-DC99-49D3-9500-68C39314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BEC927-73A8-449C-8E1E-9A85B2074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E99F05-9390-43F5-A938-C4A47A02E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842A7-8231-4BA0-9343-8F6A0593A697}" type="datetimeFigureOut">
              <a:rPr lang="uk-UA" smtClean="0"/>
              <a:t>19.12.2024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DD27E-C8CF-4D61-8748-563C8255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365ED1-F576-4F00-A012-CC3273DDA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0AB47-4F2B-4C9B-B33D-736EE834B1B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3013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1B1AF8-3676-499D-97D7-88E541BFA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C9A803-C2A8-42CE-87B3-33A57A42F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 descr="Изображение выглядит как картина, аниме, зим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9E435A5-E99D-4C28-9B5D-4E0F0A96D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8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фера, круг, стекло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9108633-1242-486B-B967-BDCA65FB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18" y="1447979"/>
            <a:ext cx="5478517" cy="5478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922ADAD5-ED24-4A66-BB15-1A8A190060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63" y="2344170"/>
            <a:ext cx="2102494" cy="210249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178B196F-0DB0-4C95-A603-EB0BC5410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995" y="2284451"/>
            <a:ext cx="2111755" cy="211175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BE419012-C1F4-4D31-8C95-D6188F02D7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75" y="2231213"/>
            <a:ext cx="2111755" cy="2111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ягода, Бессемянный плод, смородина&#10;&#10;Автоматически созданное описание">
            <a:extLst>
              <a:ext uri="{FF2B5EF4-FFF2-40B4-BE49-F238E27FC236}">
                <a16:creationId xmlns:a16="http://schemas.microsoft.com/office/drawing/2014/main" id="{E16B3A32-926C-43CF-9A12-05648286ED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544" y="2228662"/>
            <a:ext cx="2111755" cy="211175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ECFF237-0B35-42D1-AA59-668B9C962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061" y="2360950"/>
            <a:ext cx="1882878" cy="187796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F444FC8C-7A1D-439D-9784-38D98F3423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210" y="2376787"/>
            <a:ext cx="1882878" cy="187796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десерт, еда, мороженое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41E5D686-C837-4153-BD22-DB525EC3C4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24" y="2378618"/>
            <a:ext cx="1468760" cy="19605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десерт, еда, мороженое, молочные 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A60B87E9-19C8-411B-9736-20E668807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96" y="2366443"/>
            <a:ext cx="1468760" cy="1960592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егкая закус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FEDB4455-06D7-4302-8A68-FEB30C1EFA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050" y="2459038"/>
            <a:ext cx="2196369" cy="1823591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Легкая закуска, еда&#10;&#10;Автоматически созданное описание">
            <a:extLst>
              <a:ext uri="{FF2B5EF4-FFF2-40B4-BE49-F238E27FC236}">
                <a16:creationId xmlns:a16="http://schemas.microsoft.com/office/drawing/2014/main" id="{0B6D9D33-D6C9-4F22-8CAA-DD00BDFD68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105" y="2471614"/>
            <a:ext cx="2196369" cy="1823591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9F415B8-C429-40B0-B17D-1570F50B47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284" y="2511975"/>
            <a:ext cx="1882878" cy="188287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46C1D50-F2A6-46EE-9A90-3FB0FBA915C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84" y="2499800"/>
            <a:ext cx="1882878" cy="188287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8C1302D4-4C8B-4329-8CFA-1E250FB0402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12" y="2228162"/>
            <a:ext cx="2360065" cy="236006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экскаватор, Строительное оборудование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D25228C-4A35-486A-8D05-DE5B743870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99" y="2201397"/>
            <a:ext cx="2360065" cy="23600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рисунок, фрукт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8BA8FDD9-9CCE-415D-AEF0-0488C7E25B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138" y="5737459"/>
            <a:ext cx="1120541" cy="1120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11912D-62F1-46C6-8DCD-59643E12A56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668" y="2162125"/>
            <a:ext cx="2106352" cy="210635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C565B57-92A1-4150-B795-B5CF65AFA56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8" y="2157573"/>
            <a:ext cx="2106352" cy="210635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129494-CC1E-4363-AA84-0B2F6ECFE2B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99" y="2034788"/>
            <a:ext cx="2360065" cy="236006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3E378D3-75A9-48DA-896A-233B8073F07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82" y="2030716"/>
            <a:ext cx="2360065" cy="236006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звезда, творческий подход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AB804B4-E064-43C7-BBB6-8E134C6FE5C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90" y="551491"/>
            <a:ext cx="5478518" cy="5659876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20294" y="2532994"/>
            <a:ext cx="3790949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0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8A85677-78C3-425E-9456-3D06E20EED9B}"/>
</file>

<file path=customXml/itemProps2.xml><?xml version="1.0" encoding="utf-8"?>
<ds:datastoreItem xmlns:ds="http://schemas.openxmlformats.org/officeDocument/2006/customXml" ds:itemID="{872C59BF-854F-44AB-A555-93FFE8CA3103}"/>
</file>

<file path=customXml/itemProps3.xml><?xml version="1.0" encoding="utf-8"?>
<ds:datastoreItem xmlns:ds="http://schemas.openxmlformats.org/officeDocument/2006/customXml" ds:itemID="{074B26D5-7D72-4BFF-BF1F-B55284279026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1</cp:revision>
  <dcterms:created xsi:type="dcterms:W3CDTF">2024-12-18T09:41:23Z</dcterms:created>
  <dcterms:modified xsi:type="dcterms:W3CDTF">2024-12-19T13:14:56Z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