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 showGuides="1">
      <p:cViewPr varScale="1">
        <p:scale>
          <a:sx n="65" d="100"/>
          <a:sy n="65" d="100"/>
        </p:scale>
        <p:origin x="700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8A8FB6-DD59-C738-948E-0DBBCAE700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1CD34AA-D6DB-2295-87F7-00550DA083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D682E1-B6B9-139D-E518-1E8C0941C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607089-BDCF-818D-7C7B-323612DB8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919528-FD29-B500-3D40-58665FDCB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25383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83F10C-0FA4-9505-25F1-63335275F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1DDF7E4-8B6E-BE95-D13C-114034C036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8FAC64-82F7-1402-E9A7-F2A146A06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F8C518-26EC-94D9-E6CD-EFA6A5BB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89AFB7-00F4-776E-18DB-3514F75EB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6158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0C5DAD1-E7AB-5160-DF4A-DACD2F1347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B096C8-92AC-36D3-DE6E-F302CEDB17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E842A0-57EC-E0FA-9172-319EA9D28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8FD8EF-D2DE-B296-AC2F-9515C7305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320E05-9277-7B43-B55D-9BF5F99A2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46927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89954D-CCA5-DD55-CE2A-06F8CA5F1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8F2F6F-7607-7129-914E-918F2EFB7C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DC6F3C-FEB1-F18D-C780-898263A2E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5CDEDF-4F28-068C-BB1B-C4138B4DF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99449D-09D8-55F4-7708-679FE1DA9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58573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1A9382-4288-A13A-FCC1-6A31B1FA0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7361C44-E943-3D01-C948-8DCC887BCC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2B3B5E-EC6E-3C85-8EC9-CF6EB3055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F56680-D000-167E-A173-44066D3EE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8B8925-33E7-4B3F-EACA-A1FA78873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22012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37EB75-3936-5D14-EEFF-5DDD388F4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183B02-6C43-5644-738D-18D430400A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D5D6FF3-61A7-20AF-3E69-35510643F6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DC57D14-A807-1F5A-CA2E-051D7FE08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114076-39C9-52A9-DB6C-9C397386B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EC45F14-11BD-9C47-F891-A16772150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5265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8FA1EC-8FB3-797D-D7F3-A9CE6E75A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FDE019B-2A70-3E35-DDBE-85E0151034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E8DF1C2-677F-5E99-1653-CB83EC31B2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E0B0F45-AEEA-9133-6852-1916D6CC57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6A98059-E38D-E90F-8C4E-A6BA07B8A4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06079F5-7097-6611-A2B1-1B9EFAD27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A0ED42E-7120-F1A2-154C-295A6BA11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9B369BB-4B93-8A7F-E69B-07731843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20039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F05737-0A88-F2DD-A1D9-54D7BDB63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0E6311C-2084-C94D-E830-63A00C151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51352F4-6576-4BE5-54DA-99F983A10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D23A1DD-F9DF-28D8-B95B-A5A5484BC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84278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12CA7C4-CF3B-65D3-3766-485B3DF9F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FA242A9-0794-F3C5-917C-A9BE24B3F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15B1378-6CDA-75AB-B45C-8E5B7301F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18736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C1928E-EBF5-D1B2-6260-864981520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39CDBB-8EB2-E630-91D9-D201B9BB7D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D5EC3A0-5BA5-8131-D034-80A4235D04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4141F74-5DED-6A69-D849-133EF53CC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7499771-412B-15A2-65BC-BF55A791A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7430F69-D7B2-1D4A-C83B-5957DE103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38693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125209-34E0-036C-FE89-92884188E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209642C-A3D1-6E4A-7EE9-6CFFB871EE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8F420BD-33DA-6E5A-441A-6B7D47C279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64691A-8871-01B0-220D-0F67CEC5F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720EEE9-803E-F89F-629C-6EA1CFE28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37EA1EE-7D7B-FEE1-DBD3-84AB75A74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2594780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62BD1F-0E20-9BBA-B9AA-49C048F14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F622E93-C115-2F88-30D8-F06C23BF96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943D55-2EC0-A66E-306D-F96861D008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E3E599F-0275-6140-A1AD-2BFD27D72E0B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76C247-B1CF-11B7-16D1-F81B395138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1F38CC-D197-3C05-BB02-FB0BE03A22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38993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блако, небо, на открытом воздухе, пляж&#10;&#10;Автоматически созданное описание">
            <a:extLst>
              <a:ext uri="{FF2B5EF4-FFF2-40B4-BE49-F238E27FC236}">
                <a16:creationId xmlns:a16="http://schemas.microsoft.com/office/drawing/2014/main" id="{022AA380-5863-0C9E-057A-8401817744B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36825" cy="6858000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C1CC0A0F-3131-CFBA-50AA-4F3493EBE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764" y="860271"/>
            <a:ext cx="7494293" cy="531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 descr="Изображение выглядит как искусство, цветок, снежинка&#10;&#10;Автоматически созданное описание">
            <a:extLst>
              <a:ext uri="{FF2B5EF4-FFF2-40B4-BE49-F238E27FC236}">
                <a16:creationId xmlns:a16="http://schemas.microsoft.com/office/drawing/2014/main" id="{A4A87093-305F-8C9D-67AC-CF6610970E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9923" y="1022253"/>
            <a:ext cx="1265583" cy="126558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D5F8376-70A9-7480-9C58-E72BA5F097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6682" y="1361853"/>
            <a:ext cx="1265583" cy="1265583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божья коровка, беспозвоночный, жук,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67941485-F2FE-D1AA-3E9D-94BD92486B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0315" y="2465578"/>
            <a:ext cx="1846470" cy="1846470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божья коровка, беспозвоночный, жук,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1E0CB9F4-82BF-15F2-00E8-76986FD926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94524" y="4131486"/>
            <a:ext cx="1846470" cy="1846470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пружина, спиральная пружина, природа, металлоизделия&#10;&#10;Автоматически созданное описание">
            <a:extLst>
              <a:ext uri="{FF2B5EF4-FFF2-40B4-BE49-F238E27FC236}">
                <a16:creationId xmlns:a16="http://schemas.microsoft.com/office/drawing/2014/main" id="{5A902A47-61CF-ACA8-0BD9-F8DD0E7C87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79475" y="2868030"/>
            <a:ext cx="1367508" cy="1367508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мультфильм, штатив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0AA088EF-1C76-A52F-B26E-749D44A114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96222" y="4045562"/>
            <a:ext cx="1523747" cy="1523747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мультфильм, штатив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B33DACBF-BD24-C85C-5400-49F6F3DA2C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17812" y="2816679"/>
            <a:ext cx="1523747" cy="152374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00796A7D-66CB-728A-58F1-5FD35656F80D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4652928" y="1817061"/>
            <a:ext cx="1940310" cy="194031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7EE44EF8-BF7A-97A5-D139-D78A30E3CD9E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7264847" y="3979337"/>
            <a:ext cx="1849090" cy="1849090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7478211C-B9CD-0E82-F7B4-3439D620C5D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97834" y="4061511"/>
            <a:ext cx="1491848" cy="1491848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ножницы,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EB11287D-238B-A001-8B74-42743DA0FA9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04806" y="1232061"/>
            <a:ext cx="1284141" cy="1330874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оружие, нож, Оружие ближнего боя, Холодное оружие&#10;&#10;Автоматически созданное описание">
            <a:extLst>
              <a:ext uri="{FF2B5EF4-FFF2-40B4-BE49-F238E27FC236}">
                <a16:creationId xmlns:a16="http://schemas.microsoft.com/office/drawing/2014/main" id="{CA015DD8-A1C2-098E-700C-76E95C07358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37291" y="2792579"/>
            <a:ext cx="1295864" cy="1295864"/>
          </a:xfrm>
          <a:prstGeom prst="rect">
            <a:avLst/>
          </a:prstGeom>
        </p:spPr>
      </p:pic>
      <p:pic>
        <p:nvPicPr>
          <p:cNvPr id="44" name="Рисунок 43" descr="Изображение выглядит как фрукт, зеленый, растение, дыня&#10;&#10;Автоматически созданное описание">
            <a:extLst>
              <a:ext uri="{FF2B5EF4-FFF2-40B4-BE49-F238E27FC236}">
                <a16:creationId xmlns:a16="http://schemas.microsoft.com/office/drawing/2014/main" id="{A0CAA8A5-153D-9AB6-6C0E-1F3E94ED399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42878" y="1226500"/>
            <a:ext cx="1239078" cy="1239078"/>
          </a:xfrm>
          <a:prstGeom prst="rect">
            <a:avLst/>
          </a:prstGeom>
        </p:spPr>
      </p:pic>
      <p:pic>
        <p:nvPicPr>
          <p:cNvPr id="45" name="Рисунок 44" descr="Изображение выглядит как фрукт, зеленый, растение, дыня&#10;&#10;Автоматически созданное описание">
            <a:extLst>
              <a:ext uri="{FF2B5EF4-FFF2-40B4-BE49-F238E27FC236}">
                <a16:creationId xmlns:a16="http://schemas.microsoft.com/office/drawing/2014/main" id="{7F541E1C-9DE3-98A6-595B-2B4031E2756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598693" y="4312048"/>
            <a:ext cx="1239078" cy="1239078"/>
          </a:xfrm>
          <a:prstGeom prst="rect">
            <a:avLst/>
          </a:prstGeom>
        </p:spPr>
      </p:pic>
      <p:sp>
        <p:nvSpPr>
          <p:cNvPr id="50" name="Соединитель 49">
            <a:extLst>
              <a:ext uri="{FF2B5EF4-FFF2-40B4-BE49-F238E27FC236}">
                <a16:creationId xmlns:a16="http://schemas.microsoft.com/office/drawing/2014/main" id="{1D386925-0D85-697A-5CE3-7F860A2950F7}"/>
              </a:ext>
            </a:extLst>
          </p:cNvPr>
          <p:cNvSpPr/>
          <p:nvPr/>
        </p:nvSpPr>
        <p:spPr>
          <a:xfrm>
            <a:off x="6066708" y="2753769"/>
            <a:ext cx="1330842" cy="1350462"/>
          </a:xfrm>
          <a:prstGeom prst="flowChartConnector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51" name="Соединитель 50">
            <a:extLst>
              <a:ext uri="{FF2B5EF4-FFF2-40B4-BE49-F238E27FC236}">
                <a16:creationId xmlns:a16="http://schemas.microsoft.com/office/drawing/2014/main" id="{0E16E79E-88B5-8509-E88C-9381EFBC8D43}"/>
              </a:ext>
            </a:extLst>
          </p:cNvPr>
          <p:cNvSpPr/>
          <p:nvPr/>
        </p:nvSpPr>
        <p:spPr>
          <a:xfrm>
            <a:off x="4139647" y="3979337"/>
            <a:ext cx="1429882" cy="1505593"/>
          </a:xfrm>
          <a:prstGeom prst="flowChartConnector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52" name="Соединитель 51">
            <a:extLst>
              <a:ext uri="{FF2B5EF4-FFF2-40B4-BE49-F238E27FC236}">
                <a16:creationId xmlns:a16="http://schemas.microsoft.com/office/drawing/2014/main" id="{DEE4C316-53B2-AA31-931F-3D4A1DFF81D2}"/>
              </a:ext>
            </a:extLst>
          </p:cNvPr>
          <p:cNvSpPr/>
          <p:nvPr/>
        </p:nvSpPr>
        <p:spPr>
          <a:xfrm>
            <a:off x="9042265" y="1165208"/>
            <a:ext cx="1609221" cy="1502612"/>
          </a:xfrm>
          <a:prstGeom prst="flowChartConnector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57" name="Соединитель 56">
            <a:extLst>
              <a:ext uri="{FF2B5EF4-FFF2-40B4-BE49-F238E27FC236}">
                <a16:creationId xmlns:a16="http://schemas.microsoft.com/office/drawing/2014/main" id="{F6F7647D-62A5-4C53-FD3F-386FCA54F58F}"/>
              </a:ext>
            </a:extLst>
          </p:cNvPr>
          <p:cNvSpPr/>
          <p:nvPr/>
        </p:nvSpPr>
        <p:spPr>
          <a:xfrm>
            <a:off x="9557581" y="2843988"/>
            <a:ext cx="1330842" cy="1350462"/>
          </a:xfrm>
          <a:prstGeom prst="flowChartConnector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6E1623D-A504-3C95-A89E-D7A0E66E76F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771" y="6044301"/>
            <a:ext cx="926172" cy="813699"/>
          </a:xfrm>
          <a:prstGeom prst="rect">
            <a:avLst/>
          </a:prstGeom>
        </p:spPr>
      </p:pic>
      <p:pic>
        <p:nvPicPr>
          <p:cNvPr id="6" name="Рисунок 5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B1AAC60E-D293-4225-C76F-48288AADB4A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92149" y="118333"/>
            <a:ext cx="1698728" cy="1698728"/>
          </a:xfrm>
          <a:prstGeom prst="rect">
            <a:avLst/>
          </a:prstGeom>
        </p:spPr>
      </p:pic>
      <p:pic>
        <p:nvPicPr>
          <p:cNvPr id="9" name="Google Shape;84;p1">
            <a:extLst>
              <a:ext uri="{FF2B5EF4-FFF2-40B4-BE49-F238E27FC236}">
                <a16:creationId xmlns:a16="http://schemas.microsoft.com/office/drawing/2014/main" id="{3A024FC3-EB3E-EF56-CAB0-60E33BA00655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11192951" y="77435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Picture 57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15667" y="2315283"/>
            <a:ext cx="3076575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274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1" animBg="1"/>
      <p:bldP spid="5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Марианна</cp:lastModifiedBy>
  <cp:revision>8</cp:revision>
  <dcterms:created xsi:type="dcterms:W3CDTF">2024-07-20T09:49:51Z</dcterms:created>
  <dcterms:modified xsi:type="dcterms:W3CDTF">2024-08-03T16:28:28Z</dcterms:modified>
</cp:coreProperties>
</file>