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2" d="100"/>
          <a:sy n="62" d="100"/>
        </p:scale>
        <p:origin x="80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475" y="38651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94" y="473856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2117" y="3698440"/>
            <a:ext cx="26860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8</cp:revision>
  <dcterms:created xsi:type="dcterms:W3CDTF">2024-05-03T09:09:01Z</dcterms:created>
  <dcterms:modified xsi:type="dcterms:W3CDTF">2024-08-16T19:01:38Z</dcterms:modified>
</cp:coreProperties>
</file>