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C60A-C823-26C2-6F58-9749E475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06184A-A5C5-AB92-F719-A92F3C85C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20AC26-0496-7639-1F71-7ED2506E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2C436-680F-2055-C373-7263B460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2DB9DD-89CA-1EC3-B116-6AB1AB50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8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503FE-6AD1-6713-66D3-1908737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9A25005-F5E7-643B-CC1C-3B9F97B3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89A7EB-4519-1732-8D72-BF15F83D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E03931-9280-60DA-D5C9-D57DC272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4006E-6A49-6758-2089-E08A1414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8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E0C6F1B-E254-4CEB-1DEF-7C16782BA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8F3FCF-557E-FCAB-E7A4-236688A74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AE6237-6080-5898-C0A5-A786DD47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94126-2873-B80B-41D5-7FC94DEF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934BF5-9951-A8E2-BF4D-F1F1CAFE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8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101E7-B585-6952-B175-2C633D65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C28FF4-BFE8-F2A3-1266-ED36BB201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436B7C-14E3-6B83-7B1A-09057566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B71F25-1AC3-4380-53DB-94150E4A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60DB09-DC17-C8FE-B997-2D12051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7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10152-D7EC-3DA5-C48C-C4CE301E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66F278-D172-14EB-218F-782D74A05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E8CADD-39C3-04F1-8648-1EA896C0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3075D2-B583-4158-BEB4-46EB54D5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945F22-E359-252A-5060-962AF77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8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17595-2D3C-E99E-5960-78B87032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087C2E-F2EF-DF15-05D2-6794A7983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54F85-BA86-D599-7DA7-6298FB5F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CD575A-2E89-4C69-3DFD-B8F2B131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1DD16C-6952-C05C-8831-53DD7B60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301045-8F88-FE83-3C43-6CAD7C72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3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DEDF-F30C-8160-3411-EDBA8BD6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0B4B93-1A77-1882-0A62-A19334E9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D03A99-6566-313B-42C8-A6D806B5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8D00858-6D62-E30A-FB3F-C3E442446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311C12-7B7D-58BF-4586-39139B959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EDDD96D-CE19-30C1-99C7-5B6C1F68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93258D1-24E5-69A5-1DBF-B2EE5716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2088567-6B94-548F-5368-40C867C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9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7A33A-B985-5C48-673C-2E9242DF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8962E2B-78C0-C91F-0B6D-D2CBBFBD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B42150-1E8E-ADDE-4CBF-7402987F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98811E1-714B-AFFB-03B7-C26A5C84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F9CE58-46B7-D6E5-A9D2-4E38D0C5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484E2E4-F463-E39F-DB8A-D70E9995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3D3BE8-20D1-9F7A-AAD5-7D4D8A69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A2616-183D-6A1E-016E-9D5234AE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DA502D-7B29-7E14-3BE5-7EF35421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8529E84-0F1E-2681-5BD0-09113BBD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44D278-D7AE-793C-BBB4-4D008202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EF024A-D69A-77D3-50A0-957D5F1F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EF568E-14E4-735E-BFB1-41190295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0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268D2-985D-0928-5ED5-E3ADEE02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7B900BE-C8CB-32DD-8296-F7E3A62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7D58A0-1168-E991-D4AA-FE9E5AC4F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D5077D3-3CE0-0499-AA5B-FCB69362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8A0512-8977-C8CB-1AE8-5764199A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C0CFEA-DEA8-4DFA-E578-0A1FBE6D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77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1EEEDA-C7FB-8DE2-DFEB-EA2264AD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B04EB1-61B6-10DB-744F-0D138AE69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477A32-E87D-30BA-2F05-AC8812D4A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148387-475E-EA0A-CEC1-64EC95AA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D6DF83-F330-2B43-1FF7-68F8EF24B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855922" y="536277"/>
            <a:ext cx="1483700" cy="1483700"/>
            <a:chOff x="6027110" y="2393979"/>
            <a:chExt cx="1517420" cy="15174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7110" y="2393979"/>
              <a:ext cx="1517420" cy="15174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646365" y="2722888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641069" y="571095"/>
            <a:ext cx="1537019" cy="1537019"/>
            <a:chOff x="3023333" y="4518204"/>
            <a:chExt cx="1571951" cy="157195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333" y="4518204"/>
              <a:ext cx="1571951" cy="157195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223169" y="547771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86329" y="553739"/>
            <a:ext cx="1464237" cy="1464237"/>
            <a:chOff x="2999450" y="598951"/>
            <a:chExt cx="1497515" cy="14975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9450" y="598951"/>
              <a:ext cx="1497515" cy="14975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23351" y="137962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222747" y="2436924"/>
            <a:ext cx="1584000" cy="1584000"/>
            <a:chOff x="4635055" y="4502296"/>
            <a:chExt cx="1656000" cy="1656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21889" y="51577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688777" y="2484904"/>
            <a:ext cx="1584000" cy="1620000"/>
            <a:chOff x="4631713" y="519360"/>
            <a:chExt cx="1620000" cy="1620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215592" y="137620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382676" y="4538092"/>
            <a:ext cx="1584000" cy="1584000"/>
            <a:chOff x="6446926" y="4470156"/>
            <a:chExt cx="1620000" cy="1620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6988396" y="467820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797239" y="4497486"/>
            <a:ext cx="1584000" cy="1584000"/>
            <a:chOff x="6596691" y="476467"/>
            <a:chExt cx="1620000" cy="1620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54234" y="930037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584000" cy="1584000"/>
            <a:chOff x="3636661" y="2416504"/>
            <a:chExt cx="1620000" cy="162000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185078" y="309248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613" y="321657"/>
            <a:ext cx="1596562" cy="15965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453" y="1759915"/>
            <a:ext cx="1596562" cy="15965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701" y="3339351"/>
            <a:ext cx="1540993" cy="15409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07" y="4751438"/>
            <a:ext cx="1620000" cy="16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09" y="266148"/>
            <a:ext cx="1620000" cy="16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356" y="1693180"/>
            <a:ext cx="1620000" cy="162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3156802"/>
            <a:ext cx="1656000" cy="1656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4665309"/>
            <a:ext cx="1620000" cy="162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8043BF-A3DF-5F49-A7A1-B2922B0E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62" y="5911912"/>
            <a:ext cx="771930" cy="66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5464F-F365-B575-BD9E-5D17DF47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0329" y="1999709"/>
            <a:ext cx="2598986" cy="267406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7279" y="3722068"/>
            <a:ext cx="22193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30247 0.03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15247 -0.185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4306 -0.413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4935 -0.037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29479 0.62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9778 0.116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6497 0.19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9571 -0.326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8AE909-E3F7-4A9E-8FCE-AED74A2A9719}"/>
</file>

<file path=customXml/itemProps2.xml><?xml version="1.0" encoding="utf-8"?>
<ds:datastoreItem xmlns:ds="http://schemas.openxmlformats.org/officeDocument/2006/customXml" ds:itemID="{2CCEBCB1-F731-4B98-B586-D090846FA112}"/>
</file>

<file path=customXml/itemProps3.xml><?xml version="1.0" encoding="utf-8"?>
<ds:datastoreItem xmlns:ds="http://schemas.openxmlformats.org/officeDocument/2006/customXml" ds:itemID="{3F3CF4B6-857A-4081-8571-115019347190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2025-04-20T18:16:12Z</dcterms:created>
  <dcterms:modified xsi:type="dcterms:W3CDTF">2025-04-29T09:14:20Z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