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  <a:t>10/31/2024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5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5880" y="2743200"/>
            <a:ext cx="2466975" cy="381952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2023-06-04T12:51:00Z</dcterms:created>
  <dcterms:modified xsi:type="dcterms:W3CDTF">2024-10-31T13:41:09Z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