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B32BC17-D4C7-4883-92B5-C45BC45F3A43}"/>
              </a:ext>
            </a:extLst>
          </p:cNvPr>
          <p:cNvGrpSpPr/>
          <p:nvPr/>
        </p:nvGrpSpPr>
        <p:grpSpPr>
          <a:xfrm>
            <a:off x="4861923" y="605502"/>
            <a:ext cx="2730091" cy="5285185"/>
            <a:chOff x="2897268" y="-2249872"/>
            <a:chExt cx="2730091" cy="52851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4A59A0-E580-4510-B3D6-CC0AA8060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F830E60-2EB7-45E1-9C1C-E2C51A5E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4058" y="-301631"/>
              <a:ext cx="958105" cy="95810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60A3820-AC92-49BF-81AE-C478EC57BFC3}"/>
              </a:ext>
            </a:extLst>
          </p:cNvPr>
          <p:cNvGrpSpPr/>
          <p:nvPr/>
        </p:nvGrpSpPr>
        <p:grpSpPr>
          <a:xfrm>
            <a:off x="4810992" y="613142"/>
            <a:ext cx="5630490" cy="5630490"/>
            <a:chOff x="2968297" y="0"/>
            <a:chExt cx="5630490" cy="563049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AAAB852-1E50-457A-ADAC-82AD9C48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33A9673-FCA6-4E33-921D-E5EF4AD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62988" y="58195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764515" y="594301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861923" y="686923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56129" y="660977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496948" y="600109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798475" y="568816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4" y="178946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270981" y="1616755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88804" y="384526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77899" y="4284503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48B9EA4B-8489-4039-99FA-903DDFC00561}"/>
              </a:ext>
            </a:extLst>
          </p:cNvPr>
          <p:cNvGrpSpPr/>
          <p:nvPr/>
        </p:nvGrpSpPr>
        <p:grpSpPr>
          <a:xfrm>
            <a:off x="3810898" y="2811970"/>
            <a:ext cx="2730091" cy="2368359"/>
            <a:chOff x="2968297" y="0"/>
            <a:chExt cx="5630490" cy="5630490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19DCD10-BFEF-4AA0-BF0E-482CD168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C13FF7F-80A6-4647-B730-D2D8FE28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60070">
              <a:off x="3906516" y="1163523"/>
              <a:ext cx="2202135" cy="220213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255664" y="413828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514013" y="2908875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449" y="285046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11</cp:revision>
  <dcterms:created xsi:type="dcterms:W3CDTF">2024-08-11T17:24:53Z</dcterms:created>
  <dcterms:modified xsi:type="dcterms:W3CDTF">2024-08-11T19:09:59Z</dcterms:modified>
</cp:coreProperties>
</file>