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tags" Target="../tags/tag1.xml"/><Relationship Id="rId28" Type="http://schemas.openxmlformats.org/officeDocument/2006/relationships/image" Target="../media/image27.png"/><Relationship Id="rId29" Type="http://schemas.openxmlformats.org/officeDocument/2006/relationships/slideLayout" Target="../slideLayouts/slideLayout7.xm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вода, дерев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364305" y="273573"/>
            <a:ext cx="9019841" cy="4121066"/>
          </a:xfrm>
          <a:prstGeom prst="round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7" y="430338"/>
            <a:ext cx="1229530" cy="122953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9" y="1834377"/>
            <a:ext cx="868258" cy="8682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86" y="440169"/>
            <a:ext cx="1199295" cy="121222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11" y="547242"/>
            <a:ext cx="1027138" cy="1027138"/>
          </a:xfrm>
          <a:prstGeom prst="rect">
            <a:avLst/>
          </a:prstGeom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5" y="1891454"/>
            <a:ext cx="1297666" cy="83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52" y="1640961"/>
            <a:ext cx="1248772" cy="12487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6" y="2818121"/>
            <a:ext cx="1199295" cy="119929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5" y="3213017"/>
            <a:ext cx="1578744" cy="70906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02" y="2896964"/>
            <a:ext cx="2040222" cy="1357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73" y="1502537"/>
            <a:ext cx="1331318" cy="133131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иллюстрация, цвет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44" y="557498"/>
            <a:ext cx="1297666" cy="129766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ведро, Контейнер для отходов, желтый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66" y="3003006"/>
            <a:ext cx="1135583" cy="96205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киви, фрук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31" y="3080923"/>
            <a:ext cx="863045" cy="863045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ирог, еда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51" y="547242"/>
            <a:ext cx="1411233" cy="94403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59" y="2889733"/>
            <a:ext cx="1196238" cy="124022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бувь, башмак, высокие каблуки, Туфля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75" y="1738809"/>
            <a:ext cx="1164632" cy="1030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ультфильм, Графика, графическая вста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7" y="533337"/>
            <a:ext cx="963176" cy="96317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алитра, картина, Красочность, круг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1" y="1670471"/>
            <a:ext cx="1199295" cy="1199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6" y="4444439"/>
            <a:ext cx="2413561" cy="2413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4444438"/>
            <a:ext cx="2413561" cy="2413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86" y="4444437"/>
            <a:ext cx="2413561" cy="2413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47" y="4444436"/>
            <a:ext cx="2413561" cy="241356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23218" y="5171014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3019794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5433355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7846916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4" y="5225104"/>
            <a:ext cx="1052502" cy="10525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09" y="5190398"/>
            <a:ext cx="1128334" cy="112833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799707" y="5251161"/>
            <a:ext cx="1287096" cy="1000388"/>
            <a:chOff x="7738380" y="5225104"/>
            <a:chExt cx="1451711" cy="1128334"/>
          </a:xfrm>
        </p:grpSpPr>
        <p:pic>
          <p:nvPicPr>
            <p:cNvPr id="20" name="Рисунок 19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757" y="5225104"/>
              <a:ext cx="1128334" cy="1128334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380" y="5266230"/>
              <a:ext cx="1052502" cy="105250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цветок, желтый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51" y="5306300"/>
            <a:ext cx="914479" cy="91447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384030" y="2529205"/>
            <a:ext cx="2752725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10873 0.6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3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3503 0.32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0911 0.313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3073 0.51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73 0.6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22474 0.323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0112 0.49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21067 0.681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4766 0.323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20742 0.50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8138 0.308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5729 0.5113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1106 0.496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18567 0.321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1224 0.6796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3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1367 0.5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26732 0.678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61485 0.6738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2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2024-05-07T12:30:00Z</dcterms:created>
  <dcterms:modified xsi:type="dcterms:W3CDTF">2024-06-11T13:29:51Z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3E6F1AAC5148414F86287CCCF28CB808_12</vt:lpwstr>
  </property>
  <property fmtid="{D5CDD505-2E9C-101B-9397-08002B2CF9AE}" pid="3" name="KSOProductBuildVer">
    <vt:lpwstr>1033-12.2.0.17119</vt:lpwstr>
  </property>
</Properties>
</file>