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21145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72F8-4CC7-4FD0-ABA4-B6827F201918}"/>
</file>

<file path=customXml/itemProps2.xml><?xml version="1.0" encoding="utf-8"?>
<ds:datastoreItem xmlns:ds="http://schemas.openxmlformats.org/officeDocument/2006/customXml" ds:itemID="{F89A74A9-7912-4587-9379-157D4054FF79}"/>
</file>

<file path=customXml/itemProps3.xml><?xml version="1.0" encoding="utf-8"?>
<ds:datastoreItem xmlns:ds="http://schemas.openxmlformats.org/officeDocument/2006/customXml" ds:itemID="{5C95722D-0BE2-4F9A-9663-71CE0D344BC6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